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4" r:id="rId2"/>
    <p:sldId id="364" r:id="rId3"/>
    <p:sldId id="392" r:id="rId4"/>
    <p:sldId id="401" r:id="rId5"/>
    <p:sldId id="393" r:id="rId6"/>
    <p:sldId id="394" r:id="rId7"/>
    <p:sldId id="399" r:id="rId8"/>
    <p:sldId id="397" r:id="rId9"/>
    <p:sldId id="396" r:id="rId10"/>
    <p:sldId id="398" r:id="rId11"/>
    <p:sldId id="400" r:id="rId12"/>
    <p:sldId id="299" r:id="rId13"/>
    <p:sldId id="322" r:id="rId14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7459" autoAdjust="0"/>
  </p:normalViewPr>
  <p:slideViewPr>
    <p:cSldViewPr>
      <p:cViewPr varScale="1">
        <p:scale>
          <a:sx n="84" d="100"/>
          <a:sy n="84" d="100"/>
        </p:scale>
        <p:origin x="96" y="10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17F531-2F84-4891-BCD1-701FDAC499D2}" type="doc">
      <dgm:prSet loTypeId="urn:microsoft.com/office/officeart/2005/8/layout/cycle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476CEA2-5FA8-418D-9A7E-464F809FEFDF}">
      <dgm:prSet phldrT="[Текст]" custT="1"/>
      <dgm:spPr/>
      <dgm:t>
        <a:bodyPr/>
        <a:lstStyle/>
        <a:p>
          <a:r>
            <a: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Теория бухгалтерского учета, анализа и аудита</a:t>
          </a:r>
        </a:p>
      </dgm:t>
    </dgm:pt>
    <dgm:pt modelId="{E4FF159E-4F1A-4D38-9177-BDFD57848603}" type="parTrans" cxnId="{891C524D-7B5E-472C-BEFD-014BE7C97C5F}">
      <dgm:prSet/>
      <dgm:spPr/>
      <dgm:t>
        <a:bodyPr/>
        <a:lstStyle/>
        <a:p>
          <a:endParaRPr lang="ru-RU" sz="12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4B38E5-B31C-49E4-AB3E-4EE193FF28E1}" type="sibTrans" cxnId="{891C524D-7B5E-472C-BEFD-014BE7C97C5F}">
      <dgm:prSet/>
      <dgm:spPr>
        <a:ln w="15875">
          <a:solidFill>
            <a:srgbClr val="FFCC99"/>
          </a:solidFill>
        </a:ln>
      </dgm:spPr>
      <dgm:t>
        <a:bodyPr/>
        <a:lstStyle/>
        <a:p>
          <a:endParaRPr lang="ru-RU" sz="12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BE316E-6B20-4195-9E06-AF9BBB36523C}">
      <dgm:prSet custT="1"/>
      <dgm:spPr/>
      <dgm:t>
        <a:bodyPr/>
        <a:lstStyle/>
        <a:p>
          <a:r>
            <a: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Учет, аудит и анализ хозяйственной деятельности организации в отраслях экономики</a:t>
          </a:r>
        </a:p>
      </dgm:t>
    </dgm:pt>
    <dgm:pt modelId="{55FDF5BF-50BC-4DD0-82BA-2E4A448067B5}" type="parTrans" cxnId="{CD35C69E-D6F9-4C54-86B7-FDA295E3C6EF}">
      <dgm:prSet/>
      <dgm:spPr/>
      <dgm:t>
        <a:bodyPr/>
        <a:lstStyle/>
        <a:p>
          <a:endParaRPr lang="ru-RU" sz="12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673531-E6F5-4C3A-B318-A5D45C1241FD}" type="sibTrans" cxnId="{CD35C69E-D6F9-4C54-86B7-FDA295E3C6EF}">
      <dgm:prSet/>
      <dgm:spPr>
        <a:ln w="15875">
          <a:solidFill>
            <a:srgbClr val="FF0000"/>
          </a:solidFill>
        </a:ln>
      </dgm:spPr>
      <dgm:t>
        <a:bodyPr/>
        <a:lstStyle/>
        <a:p>
          <a:endParaRPr lang="ru-RU" sz="12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F7EF6A-925D-4DE5-B771-353D45CFE11B}">
      <dgm:prSet custT="1"/>
      <dgm:spPr/>
      <dgm:t>
        <a:bodyPr/>
        <a:lstStyle/>
        <a:p>
          <a:r>
            <a: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Внутренний контроль и анализ хозяйственной деятельности организации</a:t>
          </a:r>
        </a:p>
      </dgm:t>
    </dgm:pt>
    <dgm:pt modelId="{6BC6CFC3-9BC8-4EDA-8940-21C972DB41F7}" type="parTrans" cxnId="{AA3FC12F-B5CC-4EDA-8411-F5412F605474}">
      <dgm:prSet/>
      <dgm:spPr/>
      <dgm:t>
        <a:bodyPr/>
        <a:lstStyle/>
        <a:p>
          <a:endParaRPr lang="ru-RU" sz="12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D783A0-76EC-4937-9C68-1A4ABDFE954A}" type="sibTrans" cxnId="{AA3FC12F-B5CC-4EDA-8411-F5412F605474}">
      <dgm:prSet/>
      <dgm:spPr>
        <a:ln w="25400">
          <a:solidFill>
            <a:srgbClr val="0033CC"/>
          </a:solidFill>
        </a:ln>
      </dgm:spPr>
      <dgm:t>
        <a:bodyPr/>
        <a:lstStyle/>
        <a:p>
          <a:endParaRPr lang="ru-RU" sz="12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CC63AA-1AAD-49BA-A05C-723516D38309}">
      <dgm:prSet custT="1"/>
      <dgm:spPr/>
      <dgm:t>
        <a:bodyPr/>
        <a:lstStyle/>
        <a:p>
          <a:r>
            <a: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Корпоративное налоговое планирование</a:t>
          </a:r>
        </a:p>
      </dgm:t>
    </dgm:pt>
    <dgm:pt modelId="{873D438E-2F1E-4D93-A0D6-4CF195AFD2DE}" type="parTrans" cxnId="{214B8301-0A00-44F5-AAC7-ECCF1B4C1646}">
      <dgm:prSet/>
      <dgm:spPr/>
      <dgm:t>
        <a:bodyPr/>
        <a:lstStyle/>
        <a:p>
          <a:endParaRPr lang="ru-RU" sz="12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26A4F2-731B-439D-8FA4-07D1D228D890}" type="sibTrans" cxnId="{214B8301-0A00-44F5-AAC7-ECCF1B4C1646}">
      <dgm:prSet/>
      <dgm:spPr>
        <a:ln w="22225">
          <a:solidFill>
            <a:srgbClr val="009900"/>
          </a:solidFill>
        </a:ln>
      </dgm:spPr>
      <dgm:t>
        <a:bodyPr/>
        <a:lstStyle/>
        <a:p>
          <a:endParaRPr lang="ru-RU" sz="12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701603-C309-4C88-9D5C-A35664A59417}">
      <dgm:prSet custT="1"/>
      <dgm:spPr/>
      <dgm:t>
        <a:bodyPr/>
        <a:lstStyle/>
        <a:p>
          <a:r>
            <a: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Налоговое администрирование</a:t>
          </a:r>
        </a:p>
      </dgm:t>
    </dgm:pt>
    <dgm:pt modelId="{06F65BA4-20AE-47D9-99A1-BAD74D1DF519}" type="parTrans" cxnId="{911228C5-955F-4F80-900F-C408FE62E844}">
      <dgm:prSet/>
      <dgm:spPr/>
      <dgm:t>
        <a:bodyPr/>
        <a:lstStyle/>
        <a:p>
          <a:endParaRPr lang="ru-RU" sz="12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175F1E-C0FC-4AF7-9ED5-0E3A073657C9}" type="sibTrans" cxnId="{911228C5-955F-4F80-900F-C408FE62E844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>
        <a:ln w="19050">
          <a:solidFill>
            <a:srgbClr val="66CCFF"/>
          </a:solidFill>
        </a:ln>
      </dgm:spPr>
      <dgm:t>
        <a:bodyPr/>
        <a:lstStyle/>
        <a:p>
          <a:endParaRPr lang="ru-RU" sz="12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E73AAD-F474-4EB9-9277-FA96F886D8A6}" type="pres">
      <dgm:prSet presAssocID="{6917F531-2F84-4891-BCD1-701FDAC499D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523533-6875-4355-ABB8-51AFDCA3F634}" type="pres">
      <dgm:prSet presAssocID="{2476CEA2-5FA8-418D-9A7E-464F809FEFDF}" presName="node" presStyleLbl="node1" presStyleIdx="0" presStyleCnt="5" custScaleX="135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A34C68-65BA-4508-BFDE-6CB6A87F618A}" type="pres">
      <dgm:prSet presAssocID="{2476CEA2-5FA8-418D-9A7E-464F809FEFDF}" presName="spNode" presStyleCnt="0"/>
      <dgm:spPr/>
    </dgm:pt>
    <dgm:pt modelId="{29030952-3751-402A-8623-567179C4B65C}" type="pres">
      <dgm:prSet presAssocID="{6D4B38E5-B31C-49E4-AB3E-4EE193FF28E1}" presName="sibTrans" presStyleLbl="sibTrans1D1" presStyleIdx="0" presStyleCnt="5"/>
      <dgm:spPr/>
      <dgm:t>
        <a:bodyPr/>
        <a:lstStyle/>
        <a:p>
          <a:endParaRPr lang="ru-RU"/>
        </a:p>
      </dgm:t>
    </dgm:pt>
    <dgm:pt modelId="{379594DE-6C64-4826-B4C3-A60540B84A41}" type="pres">
      <dgm:prSet presAssocID="{C0BE316E-6B20-4195-9E06-AF9BBB36523C}" presName="node" presStyleLbl="node1" presStyleIdx="1" presStyleCnt="5" custScaleX="176751" custScaleY="127754" custRadScaleRad="106511" custRadScaleInc="16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244D3D-1473-4A89-9594-8CEC97D1E5F2}" type="pres">
      <dgm:prSet presAssocID="{C0BE316E-6B20-4195-9E06-AF9BBB36523C}" presName="spNode" presStyleCnt="0"/>
      <dgm:spPr/>
    </dgm:pt>
    <dgm:pt modelId="{22772D04-39AB-4369-966B-B4492E4B9C91}" type="pres">
      <dgm:prSet presAssocID="{A1673531-E6F5-4C3A-B318-A5D45C1241FD}" presName="sibTrans" presStyleLbl="sibTrans1D1" presStyleIdx="1" presStyleCnt="5"/>
      <dgm:spPr/>
      <dgm:t>
        <a:bodyPr/>
        <a:lstStyle/>
        <a:p>
          <a:endParaRPr lang="ru-RU"/>
        </a:p>
      </dgm:t>
    </dgm:pt>
    <dgm:pt modelId="{A040D89D-10DF-489C-884C-A993F72DD11A}" type="pres">
      <dgm:prSet presAssocID="{8DCC63AA-1AAD-49BA-A05C-723516D38309}" presName="node" presStyleLbl="node1" presStyleIdx="2" presStyleCnt="5" custScaleX="163614" custRadScaleRad="114776" custRadScaleInc="-62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84D6F-AACF-460E-9B40-4E555AB75F72}" type="pres">
      <dgm:prSet presAssocID="{8DCC63AA-1AAD-49BA-A05C-723516D38309}" presName="spNode" presStyleCnt="0"/>
      <dgm:spPr/>
    </dgm:pt>
    <dgm:pt modelId="{732FF5C2-45DB-4E52-B76C-E1EEF133BE99}" type="pres">
      <dgm:prSet presAssocID="{8C26A4F2-731B-439D-8FA4-07D1D228D890}" presName="sibTrans" presStyleLbl="sibTrans1D1" presStyleIdx="2" presStyleCnt="5"/>
      <dgm:spPr/>
      <dgm:t>
        <a:bodyPr/>
        <a:lstStyle/>
        <a:p>
          <a:endParaRPr lang="ru-RU"/>
        </a:p>
      </dgm:t>
    </dgm:pt>
    <dgm:pt modelId="{6601C1DE-7602-47CD-923F-15128CB7F912}" type="pres">
      <dgm:prSet presAssocID="{4B701603-C309-4C88-9D5C-A35664A59417}" presName="node" presStyleLbl="node1" presStyleIdx="3" presStyleCnt="5" custScaleX="161698" custRadScaleRad="105569" custRadScaleInc="31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C6FB3-9467-4938-8707-660C99FEAFA3}" type="pres">
      <dgm:prSet presAssocID="{4B701603-C309-4C88-9D5C-A35664A59417}" presName="spNode" presStyleCnt="0"/>
      <dgm:spPr/>
    </dgm:pt>
    <dgm:pt modelId="{7DE5A67A-43FA-4C2A-B296-C37DD028789C}" type="pres">
      <dgm:prSet presAssocID="{88175F1E-C0FC-4AF7-9ED5-0E3A073657C9}" presName="sibTrans" presStyleLbl="sibTrans1D1" presStyleIdx="3" presStyleCnt="5"/>
      <dgm:spPr/>
      <dgm:t>
        <a:bodyPr/>
        <a:lstStyle/>
        <a:p>
          <a:endParaRPr lang="ru-RU"/>
        </a:p>
      </dgm:t>
    </dgm:pt>
    <dgm:pt modelId="{E5FB5BE5-69FA-40D5-8940-C672F711C710}" type="pres">
      <dgm:prSet presAssocID="{1FF7EF6A-925D-4DE5-B771-353D45CFE11B}" presName="node" presStyleLbl="node1" presStyleIdx="4" presStyleCnt="5" custScaleX="174835" custScaleY="126578" custRadScaleRad="98073" custRadScaleInc="-16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74DCEC-1D5E-4BCF-8B92-CE68D7598B29}" type="pres">
      <dgm:prSet presAssocID="{1FF7EF6A-925D-4DE5-B771-353D45CFE11B}" presName="spNode" presStyleCnt="0"/>
      <dgm:spPr/>
    </dgm:pt>
    <dgm:pt modelId="{74B6F527-A444-406A-A656-383FFC479133}" type="pres">
      <dgm:prSet presAssocID="{6DD783A0-76EC-4937-9C68-1A4ABDFE954A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3B95AEB7-498F-4A58-951D-03685154030D}" type="presOf" srcId="{8C26A4F2-731B-439D-8FA4-07D1D228D890}" destId="{732FF5C2-45DB-4E52-B76C-E1EEF133BE99}" srcOrd="0" destOrd="0" presId="urn:microsoft.com/office/officeart/2005/8/layout/cycle5"/>
    <dgm:cxn modelId="{891C524D-7B5E-472C-BEFD-014BE7C97C5F}" srcId="{6917F531-2F84-4891-BCD1-701FDAC499D2}" destId="{2476CEA2-5FA8-418D-9A7E-464F809FEFDF}" srcOrd="0" destOrd="0" parTransId="{E4FF159E-4F1A-4D38-9177-BDFD57848603}" sibTransId="{6D4B38E5-B31C-49E4-AB3E-4EE193FF28E1}"/>
    <dgm:cxn modelId="{CD35C69E-D6F9-4C54-86B7-FDA295E3C6EF}" srcId="{6917F531-2F84-4891-BCD1-701FDAC499D2}" destId="{C0BE316E-6B20-4195-9E06-AF9BBB36523C}" srcOrd="1" destOrd="0" parTransId="{55FDF5BF-50BC-4DD0-82BA-2E4A448067B5}" sibTransId="{A1673531-E6F5-4C3A-B318-A5D45C1241FD}"/>
    <dgm:cxn modelId="{ED2F4F1D-7729-41E7-8F01-7716321EFE30}" type="presOf" srcId="{8DCC63AA-1AAD-49BA-A05C-723516D38309}" destId="{A040D89D-10DF-489C-884C-A993F72DD11A}" srcOrd="0" destOrd="0" presId="urn:microsoft.com/office/officeart/2005/8/layout/cycle5"/>
    <dgm:cxn modelId="{61F859C0-1BF4-4AD9-A18B-32000AAD4105}" type="presOf" srcId="{A1673531-E6F5-4C3A-B318-A5D45C1241FD}" destId="{22772D04-39AB-4369-966B-B4492E4B9C91}" srcOrd="0" destOrd="0" presId="urn:microsoft.com/office/officeart/2005/8/layout/cycle5"/>
    <dgm:cxn modelId="{AA3FC12F-B5CC-4EDA-8411-F5412F605474}" srcId="{6917F531-2F84-4891-BCD1-701FDAC499D2}" destId="{1FF7EF6A-925D-4DE5-B771-353D45CFE11B}" srcOrd="4" destOrd="0" parTransId="{6BC6CFC3-9BC8-4EDA-8940-21C972DB41F7}" sibTransId="{6DD783A0-76EC-4937-9C68-1A4ABDFE954A}"/>
    <dgm:cxn modelId="{66519C2F-2B0F-4B53-B42D-D486E15597E1}" type="presOf" srcId="{6D4B38E5-B31C-49E4-AB3E-4EE193FF28E1}" destId="{29030952-3751-402A-8623-567179C4B65C}" srcOrd="0" destOrd="0" presId="urn:microsoft.com/office/officeart/2005/8/layout/cycle5"/>
    <dgm:cxn modelId="{911228C5-955F-4F80-900F-C408FE62E844}" srcId="{6917F531-2F84-4891-BCD1-701FDAC499D2}" destId="{4B701603-C309-4C88-9D5C-A35664A59417}" srcOrd="3" destOrd="0" parTransId="{06F65BA4-20AE-47D9-99A1-BAD74D1DF519}" sibTransId="{88175F1E-C0FC-4AF7-9ED5-0E3A073657C9}"/>
    <dgm:cxn modelId="{6CA6005B-1476-4A54-8551-BDFDB3D04640}" type="presOf" srcId="{1FF7EF6A-925D-4DE5-B771-353D45CFE11B}" destId="{E5FB5BE5-69FA-40D5-8940-C672F711C710}" srcOrd="0" destOrd="0" presId="urn:microsoft.com/office/officeart/2005/8/layout/cycle5"/>
    <dgm:cxn modelId="{3FA6D41F-6D5D-460D-A729-824CCBA2C1CD}" type="presOf" srcId="{2476CEA2-5FA8-418D-9A7E-464F809FEFDF}" destId="{37523533-6875-4355-ABB8-51AFDCA3F634}" srcOrd="0" destOrd="0" presId="urn:microsoft.com/office/officeart/2005/8/layout/cycle5"/>
    <dgm:cxn modelId="{1B8A0DE8-4399-4F97-89F4-ABD3808786C9}" type="presOf" srcId="{C0BE316E-6B20-4195-9E06-AF9BBB36523C}" destId="{379594DE-6C64-4826-B4C3-A60540B84A41}" srcOrd="0" destOrd="0" presId="urn:microsoft.com/office/officeart/2005/8/layout/cycle5"/>
    <dgm:cxn modelId="{EA8A4A7A-E2D2-40EB-BDDD-8D85FC70E2F3}" type="presOf" srcId="{4B701603-C309-4C88-9D5C-A35664A59417}" destId="{6601C1DE-7602-47CD-923F-15128CB7F912}" srcOrd="0" destOrd="0" presId="urn:microsoft.com/office/officeart/2005/8/layout/cycle5"/>
    <dgm:cxn modelId="{AA5CA642-D7B4-4291-B570-5139A5F1FC28}" type="presOf" srcId="{6917F531-2F84-4891-BCD1-701FDAC499D2}" destId="{2DE73AAD-F474-4EB9-9277-FA96F886D8A6}" srcOrd="0" destOrd="0" presId="urn:microsoft.com/office/officeart/2005/8/layout/cycle5"/>
    <dgm:cxn modelId="{214B8301-0A00-44F5-AAC7-ECCF1B4C1646}" srcId="{6917F531-2F84-4891-BCD1-701FDAC499D2}" destId="{8DCC63AA-1AAD-49BA-A05C-723516D38309}" srcOrd="2" destOrd="0" parTransId="{873D438E-2F1E-4D93-A0D6-4CF195AFD2DE}" sibTransId="{8C26A4F2-731B-439D-8FA4-07D1D228D890}"/>
    <dgm:cxn modelId="{245E87DB-9FFF-4243-9331-FCAB201D674E}" type="presOf" srcId="{88175F1E-C0FC-4AF7-9ED5-0E3A073657C9}" destId="{7DE5A67A-43FA-4C2A-B296-C37DD028789C}" srcOrd="0" destOrd="0" presId="urn:microsoft.com/office/officeart/2005/8/layout/cycle5"/>
    <dgm:cxn modelId="{CCEA3AD1-E8C5-4C41-9AE0-A1119C3A8D17}" type="presOf" srcId="{6DD783A0-76EC-4937-9C68-1A4ABDFE954A}" destId="{74B6F527-A444-406A-A656-383FFC479133}" srcOrd="0" destOrd="0" presId="urn:microsoft.com/office/officeart/2005/8/layout/cycle5"/>
    <dgm:cxn modelId="{3578A142-31EB-40A5-AA65-72F37C2D06B8}" type="presParOf" srcId="{2DE73AAD-F474-4EB9-9277-FA96F886D8A6}" destId="{37523533-6875-4355-ABB8-51AFDCA3F634}" srcOrd="0" destOrd="0" presId="urn:microsoft.com/office/officeart/2005/8/layout/cycle5"/>
    <dgm:cxn modelId="{700F989C-347C-46AC-9B4F-4FFCDFA71D70}" type="presParOf" srcId="{2DE73AAD-F474-4EB9-9277-FA96F886D8A6}" destId="{F1A34C68-65BA-4508-BFDE-6CB6A87F618A}" srcOrd="1" destOrd="0" presId="urn:microsoft.com/office/officeart/2005/8/layout/cycle5"/>
    <dgm:cxn modelId="{C1C18B54-5C59-4C6B-B10D-5A22259232D2}" type="presParOf" srcId="{2DE73AAD-F474-4EB9-9277-FA96F886D8A6}" destId="{29030952-3751-402A-8623-567179C4B65C}" srcOrd="2" destOrd="0" presId="urn:microsoft.com/office/officeart/2005/8/layout/cycle5"/>
    <dgm:cxn modelId="{834395A5-54B9-40E5-8B2B-23358DF21150}" type="presParOf" srcId="{2DE73AAD-F474-4EB9-9277-FA96F886D8A6}" destId="{379594DE-6C64-4826-B4C3-A60540B84A41}" srcOrd="3" destOrd="0" presId="urn:microsoft.com/office/officeart/2005/8/layout/cycle5"/>
    <dgm:cxn modelId="{0ED6A002-1F13-4655-9A0E-8EF9BEFDEF8B}" type="presParOf" srcId="{2DE73AAD-F474-4EB9-9277-FA96F886D8A6}" destId="{5E244D3D-1473-4A89-9594-8CEC97D1E5F2}" srcOrd="4" destOrd="0" presId="urn:microsoft.com/office/officeart/2005/8/layout/cycle5"/>
    <dgm:cxn modelId="{E94EC407-A371-4712-9364-FD00E8A7495D}" type="presParOf" srcId="{2DE73AAD-F474-4EB9-9277-FA96F886D8A6}" destId="{22772D04-39AB-4369-966B-B4492E4B9C91}" srcOrd="5" destOrd="0" presId="urn:microsoft.com/office/officeart/2005/8/layout/cycle5"/>
    <dgm:cxn modelId="{A2EE661E-8DE6-47E5-84C4-13EEAA655547}" type="presParOf" srcId="{2DE73AAD-F474-4EB9-9277-FA96F886D8A6}" destId="{A040D89D-10DF-489C-884C-A993F72DD11A}" srcOrd="6" destOrd="0" presId="urn:microsoft.com/office/officeart/2005/8/layout/cycle5"/>
    <dgm:cxn modelId="{C657B7BE-5230-4FF7-AF36-23D9851CBC38}" type="presParOf" srcId="{2DE73AAD-F474-4EB9-9277-FA96F886D8A6}" destId="{2C484D6F-AACF-460E-9B40-4E555AB75F72}" srcOrd="7" destOrd="0" presId="urn:microsoft.com/office/officeart/2005/8/layout/cycle5"/>
    <dgm:cxn modelId="{2049943A-006A-4285-8EC9-5567B9E30E4D}" type="presParOf" srcId="{2DE73AAD-F474-4EB9-9277-FA96F886D8A6}" destId="{732FF5C2-45DB-4E52-B76C-E1EEF133BE99}" srcOrd="8" destOrd="0" presId="urn:microsoft.com/office/officeart/2005/8/layout/cycle5"/>
    <dgm:cxn modelId="{1F936960-F176-41E1-B5F6-571BFE355906}" type="presParOf" srcId="{2DE73AAD-F474-4EB9-9277-FA96F886D8A6}" destId="{6601C1DE-7602-47CD-923F-15128CB7F912}" srcOrd="9" destOrd="0" presId="urn:microsoft.com/office/officeart/2005/8/layout/cycle5"/>
    <dgm:cxn modelId="{7E78A5C8-19B9-4114-9936-A3A218CD70F7}" type="presParOf" srcId="{2DE73AAD-F474-4EB9-9277-FA96F886D8A6}" destId="{D21C6FB3-9467-4938-8707-660C99FEAFA3}" srcOrd="10" destOrd="0" presId="urn:microsoft.com/office/officeart/2005/8/layout/cycle5"/>
    <dgm:cxn modelId="{7D7C2864-7734-459F-94F0-25540FB49CB2}" type="presParOf" srcId="{2DE73AAD-F474-4EB9-9277-FA96F886D8A6}" destId="{7DE5A67A-43FA-4C2A-B296-C37DD028789C}" srcOrd="11" destOrd="0" presId="urn:microsoft.com/office/officeart/2005/8/layout/cycle5"/>
    <dgm:cxn modelId="{68C850BB-ADAD-4C2F-8FBC-D28DE154716F}" type="presParOf" srcId="{2DE73AAD-F474-4EB9-9277-FA96F886D8A6}" destId="{E5FB5BE5-69FA-40D5-8940-C672F711C710}" srcOrd="12" destOrd="0" presId="urn:microsoft.com/office/officeart/2005/8/layout/cycle5"/>
    <dgm:cxn modelId="{7AC84D6E-8D6E-4E03-98A5-D9F860496E97}" type="presParOf" srcId="{2DE73AAD-F474-4EB9-9277-FA96F886D8A6}" destId="{3074DCEC-1D5E-4BCF-8B92-CE68D7598B29}" srcOrd="13" destOrd="0" presId="urn:microsoft.com/office/officeart/2005/8/layout/cycle5"/>
    <dgm:cxn modelId="{5DFC103B-9E3D-4A4B-8A84-2040464A6DE5}" type="presParOf" srcId="{2DE73AAD-F474-4EB9-9277-FA96F886D8A6}" destId="{74B6F527-A444-406A-A656-383FFC479133}" srcOrd="14" destOrd="0" presId="urn:microsoft.com/office/officeart/2005/8/layout/cycle5"/>
  </dgm:cxnLst>
  <dgm:bg/>
  <dgm:whole>
    <a:ln w="190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95C68F-D6ED-436B-992D-C4A76438DF02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D0B2BD-F9D5-461D-A5B7-DC3BF3AD5D29}">
      <dgm:prSet phldrT="[Текст]" custT="1"/>
      <dgm:spPr/>
      <dgm:t>
        <a:bodyPr lIns="0" rIns="72000"/>
        <a:lstStyle/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БУХГАЛТЕРСКИЙ УЧЕТ</a:t>
          </a:r>
        </a:p>
      </dgm:t>
    </dgm:pt>
    <dgm:pt modelId="{47B69D47-20E4-4DFA-B60F-BCF80907245D}" type="parTrans" cxnId="{D8B4F660-D910-4401-80EA-35DDC4CDDA67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509F10-DC49-40BB-BA17-5EC06306E5C4}" type="sibTrans" cxnId="{D8B4F660-D910-4401-80EA-35DDC4CDDA67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B6F193-26F8-4A99-9D70-CF7A00BA9DFB}">
      <dgm:prSet phldrT="[Текст]" custT="1"/>
      <dgm:spPr/>
      <dgm:t>
        <a:bodyPr lIns="0" rIns="0"/>
        <a:lstStyle/>
        <a:p>
          <a:pPr algn="ctr"/>
          <a:r>
            <a:rPr lang="ru-RU" sz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Копылова Екатерина Константиновна</a:t>
          </a:r>
        </a:p>
      </dgm:t>
    </dgm:pt>
    <dgm:pt modelId="{5E44DF76-AEE4-401C-A3E5-E03C33D182B2}" type="parTrans" cxnId="{4AD2E4AB-7BE2-42A4-8326-EDE801304D5F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304FC2-D0E5-4BA1-9B72-22937D456334}" type="sibTrans" cxnId="{4AD2E4AB-7BE2-42A4-8326-EDE801304D5F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C24BD-35BE-49F6-87E3-67D57419A319}">
      <dgm:prSet phldrT="[Текст]" custT="1"/>
      <dgm:spPr>
        <a:solidFill>
          <a:srgbClr val="99FFCC"/>
        </a:solidFill>
        <a:ln>
          <a:solidFill>
            <a:srgbClr val="00B050"/>
          </a:solidFill>
        </a:ln>
      </dgm:spPr>
      <dgm:t>
        <a:bodyPr rIns="0"/>
        <a:lstStyle/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НАЛОГООБЛОЖЕНИЕ</a:t>
          </a:r>
        </a:p>
      </dgm:t>
    </dgm:pt>
    <dgm:pt modelId="{D416D6BF-9452-44DB-80B3-D3938C678A5E}" type="parTrans" cxnId="{4B906A5D-AD15-463E-BC5C-AED7B4EB2AC2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FC60B8-74F8-4E98-A57B-9A5856FFDA76}" type="sibTrans" cxnId="{4B906A5D-AD15-463E-BC5C-AED7B4EB2AC2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4A2EB0-FB2A-4254-AF6B-EB5C10B41C4C}">
      <dgm:prSet phldrT="[Текст]" custT="1"/>
      <dgm:spPr>
        <a:noFill/>
      </dgm:spPr>
      <dgm:t>
        <a:bodyPr/>
        <a:lstStyle/>
        <a:p>
          <a:pPr algn="ctr"/>
          <a:r>
            <a:rPr lang="ru-RU" sz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Орлова </a:t>
          </a:r>
          <a:br>
            <a:rPr lang="ru-RU" sz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Елена Николаевна</a:t>
          </a:r>
        </a:p>
      </dgm:t>
    </dgm:pt>
    <dgm:pt modelId="{604251D8-B488-48B2-B04B-F682B7F7CE89}" type="parTrans" cxnId="{7F2E2C7A-6AF3-42AA-94DC-369786108081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971FEA-8830-4937-81F7-4799B8E354EA}" type="sibTrans" cxnId="{7F2E2C7A-6AF3-42AA-94DC-369786108081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BD84BD-3553-4267-898A-7B3D99D1AD55}">
      <dgm:prSet phldrT="[Текст]" custT="1"/>
      <dgm:spPr>
        <a:solidFill>
          <a:srgbClr val="FFFF66"/>
        </a:solidFill>
        <a:ln>
          <a:solidFill>
            <a:srgbClr val="FFFF00"/>
          </a:solidFill>
        </a:ln>
      </dgm:spPr>
      <dgm:t>
        <a:bodyPr/>
        <a:lstStyle/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АУДИТ</a:t>
          </a:r>
        </a:p>
      </dgm:t>
    </dgm:pt>
    <dgm:pt modelId="{38E9BC45-24D3-4FF7-B48B-C540131F4363}" type="parTrans" cxnId="{62F7B790-0AF9-4322-8F2B-F67D73BB46E8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835EDB-4114-4E96-91B7-F55DFBEF14FE}" type="sibTrans" cxnId="{62F7B790-0AF9-4322-8F2B-F67D73BB46E8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8D7AC8-C237-4C8A-BCE3-7CD816F1501B}">
      <dgm:prSet phldrT="[Текст]" custT="1"/>
      <dgm:spPr/>
      <dgm:t>
        <a:bodyPr/>
        <a:lstStyle/>
        <a:p>
          <a:pPr algn="ctr"/>
          <a:r>
            <a:rPr lang="ru-RU" sz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Путырская </a:t>
          </a:r>
          <a:br>
            <a:rPr lang="ru-RU" sz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Яна Владимировна</a:t>
          </a:r>
        </a:p>
      </dgm:t>
    </dgm:pt>
    <dgm:pt modelId="{ADD97899-AF77-4454-B63B-9586E78994A8}" type="parTrans" cxnId="{95001B8A-AF76-418E-814A-7065662D7DC7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3FA12B-2AE2-4F32-A534-154116011DB1}" type="sibTrans" cxnId="{95001B8A-AF76-418E-814A-7065662D7DC7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CE82C5-2F00-499B-98DF-EEB77030E02E}">
      <dgm:prSet phldrT="[Текст]" custT="1"/>
      <dgm:spPr>
        <a:solidFill>
          <a:srgbClr val="FFCCCC"/>
        </a:solidFill>
        <a:ln>
          <a:solidFill>
            <a:srgbClr val="FF99CC"/>
          </a:solidFill>
        </a:ln>
      </dgm:spPr>
      <dgm:t>
        <a:bodyPr/>
        <a:lstStyle/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</a:t>
          </a:r>
        </a:p>
      </dgm:t>
    </dgm:pt>
    <dgm:pt modelId="{2ABBA4EB-C855-4F33-9BF2-4B3E1579ABFA}" type="parTrans" cxnId="{3A1C398F-F145-478B-9730-C1D69EBC3A0D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0A8849-9A8C-4638-BB85-252529202B37}" type="sibTrans" cxnId="{3A1C398F-F145-478B-9730-C1D69EBC3A0D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3DD3D8-874D-45F3-AFDD-65D926F70A43}">
      <dgm:prSet phldrT="[Текст]" custT="1"/>
      <dgm:spPr/>
      <dgm:t>
        <a:bodyPr/>
        <a:lstStyle/>
        <a:p>
          <a:pPr algn="ctr"/>
          <a:r>
            <a:rPr lang="ru-RU" sz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Кузнецова Наталья Викторовна</a:t>
          </a:r>
        </a:p>
      </dgm:t>
    </dgm:pt>
    <dgm:pt modelId="{3DE215A0-2ACB-4C8B-96B3-0E5EB2410688}" type="parTrans" cxnId="{704490EC-D325-42FA-A89E-04D098ADDBB2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362344-3D0B-484E-874A-2307AB389817}" type="sibTrans" cxnId="{704490EC-D325-42FA-A89E-04D098ADDBB2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E2EA65-AAF4-4DB7-889C-5855806AB270}">
      <dgm:prSet/>
      <dgm:spPr/>
      <dgm:t>
        <a:bodyPr/>
        <a:lstStyle/>
        <a:p>
          <a:endParaRPr lang="ru-RU"/>
        </a:p>
      </dgm:t>
    </dgm:pt>
    <dgm:pt modelId="{97408306-5F19-44D7-BAA7-05700CFC21F8}" type="parTrans" cxnId="{13EF210A-872C-4463-81EA-BA961B48A863}">
      <dgm:prSet/>
      <dgm:spPr/>
      <dgm:t>
        <a:bodyPr/>
        <a:lstStyle/>
        <a:p>
          <a:endParaRPr lang="ru-RU"/>
        </a:p>
      </dgm:t>
    </dgm:pt>
    <dgm:pt modelId="{E965CD36-3F4C-40AF-9226-444587A3CEB3}" type="sibTrans" cxnId="{13EF210A-872C-4463-81EA-BA961B48A863}">
      <dgm:prSet/>
      <dgm:spPr/>
      <dgm:t>
        <a:bodyPr/>
        <a:lstStyle/>
        <a:p>
          <a:endParaRPr lang="ru-RU"/>
        </a:p>
      </dgm:t>
    </dgm:pt>
    <dgm:pt modelId="{7CD126D3-FDC4-4C37-BE8C-A3808ABDB43F}">
      <dgm:prSet/>
      <dgm:spPr/>
      <dgm:t>
        <a:bodyPr/>
        <a:lstStyle/>
        <a:p>
          <a:endParaRPr lang="ru-RU"/>
        </a:p>
      </dgm:t>
    </dgm:pt>
    <dgm:pt modelId="{79186422-CA92-4E98-98B1-1DA85582B995}" type="parTrans" cxnId="{040E9FC4-688D-4710-9D69-51CFE4408FBD}">
      <dgm:prSet/>
      <dgm:spPr/>
      <dgm:t>
        <a:bodyPr/>
        <a:lstStyle/>
        <a:p>
          <a:endParaRPr lang="ru-RU"/>
        </a:p>
      </dgm:t>
    </dgm:pt>
    <dgm:pt modelId="{EFB70EDD-A9E0-46F1-A5A7-F38F2C389A52}" type="sibTrans" cxnId="{040E9FC4-688D-4710-9D69-51CFE4408FBD}">
      <dgm:prSet/>
      <dgm:spPr/>
      <dgm:t>
        <a:bodyPr/>
        <a:lstStyle/>
        <a:p>
          <a:endParaRPr lang="ru-RU"/>
        </a:p>
      </dgm:t>
    </dgm:pt>
    <dgm:pt modelId="{CDEB78C8-50E0-4D4F-99C0-7857D6B8E348}">
      <dgm:prSet/>
      <dgm:spPr/>
      <dgm:t>
        <a:bodyPr/>
        <a:lstStyle/>
        <a:p>
          <a:endParaRPr lang="ru-RU"/>
        </a:p>
      </dgm:t>
    </dgm:pt>
    <dgm:pt modelId="{0B1ED078-AA40-4777-A68C-B757EF14418B}" type="parTrans" cxnId="{9ADA5131-8467-48B7-B258-1D2438B27373}">
      <dgm:prSet/>
      <dgm:spPr/>
      <dgm:t>
        <a:bodyPr/>
        <a:lstStyle/>
        <a:p>
          <a:endParaRPr lang="ru-RU"/>
        </a:p>
      </dgm:t>
    </dgm:pt>
    <dgm:pt modelId="{1A717875-49ED-4A03-8DD2-3D3F6EFD4A51}" type="sibTrans" cxnId="{9ADA5131-8467-48B7-B258-1D2438B27373}">
      <dgm:prSet/>
      <dgm:spPr/>
      <dgm:t>
        <a:bodyPr/>
        <a:lstStyle/>
        <a:p>
          <a:endParaRPr lang="ru-RU"/>
        </a:p>
      </dgm:t>
    </dgm:pt>
    <dgm:pt modelId="{DA7A8FA6-A7E5-41BF-9E01-71803C001D8F}">
      <dgm:prSet/>
      <dgm:spPr/>
      <dgm:t>
        <a:bodyPr/>
        <a:lstStyle/>
        <a:p>
          <a:endParaRPr lang="ru-RU"/>
        </a:p>
      </dgm:t>
    </dgm:pt>
    <dgm:pt modelId="{A1F7BF0C-98FA-4A85-BB6B-66E3D314CDCF}" type="parTrans" cxnId="{F312362A-4E18-4802-A5F9-044563485B51}">
      <dgm:prSet/>
      <dgm:spPr/>
      <dgm:t>
        <a:bodyPr/>
        <a:lstStyle/>
        <a:p>
          <a:endParaRPr lang="ru-RU"/>
        </a:p>
      </dgm:t>
    </dgm:pt>
    <dgm:pt modelId="{764AAFFF-AAA6-4236-9B99-A8E907942C7F}" type="sibTrans" cxnId="{F312362A-4E18-4802-A5F9-044563485B51}">
      <dgm:prSet/>
      <dgm:spPr/>
      <dgm:t>
        <a:bodyPr/>
        <a:lstStyle/>
        <a:p>
          <a:endParaRPr lang="ru-RU"/>
        </a:p>
      </dgm:t>
    </dgm:pt>
    <dgm:pt modelId="{7CB8FEBE-ED7F-4BA7-9E9F-41D2ADE313BF}">
      <dgm:prSet/>
      <dgm:spPr/>
      <dgm:t>
        <a:bodyPr/>
        <a:lstStyle/>
        <a:p>
          <a:endParaRPr lang="ru-RU"/>
        </a:p>
      </dgm:t>
    </dgm:pt>
    <dgm:pt modelId="{6E711008-8C5A-49E8-B7DD-574AC5B57B7C}" type="parTrans" cxnId="{A86D4E2F-062C-4AF2-92FA-E9227DA4CB05}">
      <dgm:prSet/>
      <dgm:spPr/>
      <dgm:t>
        <a:bodyPr/>
        <a:lstStyle/>
        <a:p>
          <a:endParaRPr lang="ru-RU"/>
        </a:p>
      </dgm:t>
    </dgm:pt>
    <dgm:pt modelId="{EC09945D-0336-4194-BEEC-B2EE1630E5D8}" type="sibTrans" cxnId="{A86D4E2F-062C-4AF2-92FA-E9227DA4CB05}">
      <dgm:prSet/>
      <dgm:spPr/>
      <dgm:t>
        <a:bodyPr/>
        <a:lstStyle/>
        <a:p>
          <a:endParaRPr lang="ru-RU"/>
        </a:p>
      </dgm:t>
    </dgm:pt>
    <dgm:pt modelId="{24372187-4CF9-4286-895B-58AAFEB86593}">
      <dgm:prSet/>
      <dgm:spPr/>
      <dgm:t>
        <a:bodyPr/>
        <a:lstStyle/>
        <a:p>
          <a:endParaRPr lang="ru-RU"/>
        </a:p>
      </dgm:t>
    </dgm:pt>
    <dgm:pt modelId="{D024514C-DE52-4E8E-BD65-265D95924A65}" type="parTrans" cxnId="{6F912858-33F3-485D-8A34-4213FD2828C4}">
      <dgm:prSet/>
      <dgm:spPr/>
      <dgm:t>
        <a:bodyPr/>
        <a:lstStyle/>
        <a:p>
          <a:endParaRPr lang="ru-RU"/>
        </a:p>
      </dgm:t>
    </dgm:pt>
    <dgm:pt modelId="{55F0BE60-8306-41E8-8A02-1D177E817C1E}" type="sibTrans" cxnId="{6F912858-33F3-485D-8A34-4213FD2828C4}">
      <dgm:prSet/>
      <dgm:spPr/>
      <dgm:t>
        <a:bodyPr/>
        <a:lstStyle/>
        <a:p>
          <a:endParaRPr lang="ru-RU"/>
        </a:p>
      </dgm:t>
    </dgm:pt>
    <dgm:pt modelId="{1F650482-E1FA-46E5-9948-23652817AFFB}">
      <dgm:prSet/>
      <dgm:spPr/>
      <dgm:t>
        <a:bodyPr/>
        <a:lstStyle/>
        <a:p>
          <a:endParaRPr lang="ru-RU"/>
        </a:p>
      </dgm:t>
    </dgm:pt>
    <dgm:pt modelId="{460BD436-87D7-4ABE-9124-53C18893C9DF}" type="parTrans" cxnId="{05A6A9AE-D826-4D78-8337-7B8328488C46}">
      <dgm:prSet/>
      <dgm:spPr/>
      <dgm:t>
        <a:bodyPr/>
        <a:lstStyle/>
        <a:p>
          <a:endParaRPr lang="ru-RU"/>
        </a:p>
      </dgm:t>
    </dgm:pt>
    <dgm:pt modelId="{8B2102B8-77E1-4AA1-BC4A-17439FED8784}" type="sibTrans" cxnId="{05A6A9AE-D826-4D78-8337-7B8328488C46}">
      <dgm:prSet/>
      <dgm:spPr/>
      <dgm:t>
        <a:bodyPr/>
        <a:lstStyle/>
        <a:p>
          <a:endParaRPr lang="ru-RU"/>
        </a:p>
      </dgm:t>
    </dgm:pt>
    <dgm:pt modelId="{07C8CA8C-3DD1-4068-A69D-B198AA7FEFF2}">
      <dgm:prSet/>
      <dgm:spPr/>
      <dgm:t>
        <a:bodyPr/>
        <a:lstStyle/>
        <a:p>
          <a:endParaRPr lang="ru-RU"/>
        </a:p>
      </dgm:t>
    </dgm:pt>
    <dgm:pt modelId="{73B9A816-8C82-45E7-B177-2BCBEFB602ED}" type="parTrans" cxnId="{3CBE16A6-46AF-4A6F-B6CC-5F62E9B9E436}">
      <dgm:prSet/>
      <dgm:spPr/>
      <dgm:t>
        <a:bodyPr/>
        <a:lstStyle/>
        <a:p>
          <a:endParaRPr lang="ru-RU"/>
        </a:p>
      </dgm:t>
    </dgm:pt>
    <dgm:pt modelId="{9CDB66F5-F320-4053-BF8D-D181C638168A}" type="sibTrans" cxnId="{3CBE16A6-46AF-4A6F-B6CC-5F62E9B9E436}">
      <dgm:prSet/>
      <dgm:spPr/>
      <dgm:t>
        <a:bodyPr/>
        <a:lstStyle/>
        <a:p>
          <a:endParaRPr lang="ru-RU"/>
        </a:p>
      </dgm:t>
    </dgm:pt>
    <dgm:pt modelId="{D9D162B6-9573-4153-A870-62943C36AE78}" type="pres">
      <dgm:prSet presAssocID="{1D95C68F-D6ED-436B-992D-C4A76438DF0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B81639-CDB5-4913-A2C3-58479D07828D}" type="pres">
      <dgm:prSet presAssocID="{1D95C68F-D6ED-436B-992D-C4A76438DF02}" presName="children" presStyleCnt="0"/>
      <dgm:spPr/>
    </dgm:pt>
    <dgm:pt modelId="{B7DE3E83-5E0C-4FE8-A7FC-DDC14680E954}" type="pres">
      <dgm:prSet presAssocID="{1D95C68F-D6ED-436B-992D-C4A76438DF02}" presName="child1group" presStyleCnt="0"/>
      <dgm:spPr/>
    </dgm:pt>
    <dgm:pt modelId="{52A780DA-DD50-4A4A-A2FE-C944C119DDDD}" type="pres">
      <dgm:prSet presAssocID="{1D95C68F-D6ED-436B-992D-C4A76438DF02}" presName="child1" presStyleLbl="bgAcc1" presStyleIdx="0" presStyleCnt="4" custScaleX="121449" custLinFactNeighborX="-7733" custLinFactNeighborY="-5"/>
      <dgm:spPr/>
      <dgm:t>
        <a:bodyPr/>
        <a:lstStyle/>
        <a:p>
          <a:endParaRPr lang="ru-RU"/>
        </a:p>
      </dgm:t>
    </dgm:pt>
    <dgm:pt modelId="{3D05C4A2-59D3-4E29-A72F-7DA94D0CAFD3}" type="pres">
      <dgm:prSet presAssocID="{1D95C68F-D6ED-436B-992D-C4A76438DF0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6EAE4E-48EB-46DD-B417-04F516A29CC9}" type="pres">
      <dgm:prSet presAssocID="{1D95C68F-D6ED-436B-992D-C4A76438DF02}" presName="child2group" presStyleCnt="0"/>
      <dgm:spPr/>
    </dgm:pt>
    <dgm:pt modelId="{6D945116-3226-4218-89FC-C5E8EE63652C}" type="pres">
      <dgm:prSet presAssocID="{1D95C68F-D6ED-436B-992D-C4A76438DF02}" presName="child2" presStyleLbl="bgAcc1" presStyleIdx="1" presStyleCnt="4" custScaleX="114605" custLinFactNeighborX="4627"/>
      <dgm:spPr/>
      <dgm:t>
        <a:bodyPr/>
        <a:lstStyle/>
        <a:p>
          <a:endParaRPr lang="ru-RU"/>
        </a:p>
      </dgm:t>
    </dgm:pt>
    <dgm:pt modelId="{D7DC534B-7F8A-4AB0-82E4-2329E1F6075A}" type="pres">
      <dgm:prSet presAssocID="{1D95C68F-D6ED-436B-992D-C4A76438DF0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742815-DA19-45A0-A38E-B7FC85589D18}" type="pres">
      <dgm:prSet presAssocID="{1D95C68F-D6ED-436B-992D-C4A76438DF02}" presName="child3group" presStyleCnt="0"/>
      <dgm:spPr/>
    </dgm:pt>
    <dgm:pt modelId="{293CACCA-6C9C-481C-A59D-4BF967983750}" type="pres">
      <dgm:prSet presAssocID="{1D95C68F-D6ED-436B-992D-C4A76438DF02}" presName="child3" presStyleLbl="bgAcc1" presStyleIdx="2" presStyleCnt="4" custScaleX="129391" custLinFactNeighborX="7403" custLinFactNeighborY="40"/>
      <dgm:spPr/>
      <dgm:t>
        <a:bodyPr/>
        <a:lstStyle/>
        <a:p>
          <a:endParaRPr lang="ru-RU"/>
        </a:p>
      </dgm:t>
    </dgm:pt>
    <dgm:pt modelId="{7A11F3BF-0683-429B-A895-F5A527D03704}" type="pres">
      <dgm:prSet presAssocID="{1D95C68F-D6ED-436B-992D-C4A76438DF0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78C1A-F269-4422-9A30-91015DAA2809}" type="pres">
      <dgm:prSet presAssocID="{1D95C68F-D6ED-436B-992D-C4A76438DF02}" presName="child4group" presStyleCnt="0"/>
      <dgm:spPr/>
    </dgm:pt>
    <dgm:pt modelId="{94D95961-BE1A-4809-BB8D-26F60D58276C}" type="pres">
      <dgm:prSet presAssocID="{1D95C68F-D6ED-436B-992D-C4A76438DF02}" presName="child4" presStyleLbl="bgAcc1" presStyleIdx="3" presStyleCnt="4" custScaleX="109468" custLinFactNeighborX="-6015" custLinFactNeighborY="40"/>
      <dgm:spPr/>
      <dgm:t>
        <a:bodyPr/>
        <a:lstStyle/>
        <a:p>
          <a:endParaRPr lang="ru-RU"/>
        </a:p>
      </dgm:t>
    </dgm:pt>
    <dgm:pt modelId="{FB033EFB-CABA-48F2-9D6C-4C661BFA4387}" type="pres">
      <dgm:prSet presAssocID="{1D95C68F-D6ED-436B-992D-C4A76438DF0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384F97-01C7-43AF-81C4-5BA56A34AE1F}" type="pres">
      <dgm:prSet presAssocID="{1D95C68F-D6ED-436B-992D-C4A76438DF02}" presName="childPlaceholder" presStyleCnt="0"/>
      <dgm:spPr/>
    </dgm:pt>
    <dgm:pt modelId="{CC6D2C48-31FA-48A8-A461-B0068045A6EC}" type="pres">
      <dgm:prSet presAssocID="{1D95C68F-D6ED-436B-992D-C4A76438DF02}" presName="circle" presStyleCnt="0"/>
      <dgm:spPr/>
    </dgm:pt>
    <dgm:pt modelId="{07CBADDC-9056-4AF5-9D38-D36E5C17132F}" type="pres">
      <dgm:prSet presAssocID="{1D95C68F-D6ED-436B-992D-C4A76438DF02}" presName="quadrant1" presStyleLbl="node1" presStyleIdx="0" presStyleCnt="4" custLinFactNeighborX="21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F6CBA-AC68-49B9-B051-60615BDCEA84}" type="pres">
      <dgm:prSet presAssocID="{1D95C68F-D6ED-436B-992D-C4A76438DF02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8F44CB-04F1-4E00-80DF-B2E4E7A7152D}" type="pres">
      <dgm:prSet presAssocID="{1D95C68F-D6ED-436B-992D-C4A76438DF02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E68E0-05C1-4ECF-B655-C45C2697B583}" type="pres">
      <dgm:prSet presAssocID="{1D95C68F-D6ED-436B-992D-C4A76438DF0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4DEB10-D03A-4850-B27E-3F65EF0D88A2}" type="pres">
      <dgm:prSet presAssocID="{1D95C68F-D6ED-436B-992D-C4A76438DF02}" presName="quadrantPlaceholder" presStyleCnt="0"/>
      <dgm:spPr/>
    </dgm:pt>
    <dgm:pt modelId="{E806B3D7-9547-472B-A315-A9E89DC662B3}" type="pres">
      <dgm:prSet presAssocID="{1D95C68F-D6ED-436B-992D-C4A76438DF02}" presName="center1" presStyleLbl="fgShp" presStyleIdx="0" presStyleCnt="2"/>
      <dgm:spPr/>
    </dgm:pt>
    <dgm:pt modelId="{1AE658D3-FB0A-4BD1-9F1F-07527A334A12}" type="pres">
      <dgm:prSet presAssocID="{1D95C68F-D6ED-436B-992D-C4A76438DF02}" presName="center2" presStyleLbl="fgShp" presStyleIdx="1" presStyleCnt="2"/>
      <dgm:spPr/>
    </dgm:pt>
  </dgm:ptLst>
  <dgm:cxnLst>
    <dgm:cxn modelId="{95001B8A-AF76-418E-814A-7065662D7DC7}" srcId="{88BD84BD-3553-4267-898A-7B3D99D1AD55}" destId="{028D7AC8-C237-4C8A-BCE3-7CD816F1501B}" srcOrd="0" destOrd="0" parTransId="{ADD97899-AF77-4454-B63B-9586E78994A8}" sibTransId="{A03FA12B-2AE2-4F32-A534-154116011DB1}"/>
    <dgm:cxn modelId="{7F2E2C7A-6AF3-42AA-94DC-369786108081}" srcId="{1BEC24BD-35BE-49F6-87E3-67D57419A319}" destId="{A84A2EB0-FB2A-4254-AF6B-EB5C10B41C4C}" srcOrd="0" destOrd="0" parTransId="{604251D8-B488-48B2-B04B-F682B7F7CE89}" sibTransId="{C0971FEA-8830-4937-81F7-4799B8E354EA}"/>
    <dgm:cxn modelId="{3A1C398F-F145-478B-9730-C1D69EBC3A0D}" srcId="{1D95C68F-D6ED-436B-992D-C4A76438DF02}" destId="{D7CE82C5-2F00-499B-98DF-EEB77030E02E}" srcOrd="3" destOrd="0" parTransId="{2ABBA4EB-C855-4F33-9BF2-4B3E1579ABFA}" sibTransId="{F10A8849-9A8C-4638-BB85-252529202B37}"/>
    <dgm:cxn modelId="{1CEE17E7-9864-4C15-B11E-1B5060551475}" type="presOf" srcId="{C7D0B2BD-F9D5-461D-A5B7-DC3BF3AD5D29}" destId="{07CBADDC-9056-4AF5-9D38-D36E5C17132F}" srcOrd="0" destOrd="0" presId="urn:microsoft.com/office/officeart/2005/8/layout/cycle4"/>
    <dgm:cxn modelId="{2A743B56-1866-4B9C-9E55-3427B2028EF1}" type="presOf" srcId="{028D7AC8-C237-4C8A-BCE3-7CD816F1501B}" destId="{7A11F3BF-0683-429B-A895-F5A527D03704}" srcOrd="1" destOrd="0" presId="urn:microsoft.com/office/officeart/2005/8/layout/cycle4"/>
    <dgm:cxn modelId="{012765B3-7AA1-4A9B-9543-22D2036AE8B8}" type="presOf" srcId="{88BD84BD-3553-4267-898A-7B3D99D1AD55}" destId="{598F44CB-04F1-4E00-80DF-B2E4E7A7152D}" srcOrd="0" destOrd="0" presId="urn:microsoft.com/office/officeart/2005/8/layout/cycle4"/>
    <dgm:cxn modelId="{2BE3B232-4248-4201-B958-0F83FF3ADB7B}" type="presOf" srcId="{A84A2EB0-FB2A-4254-AF6B-EB5C10B41C4C}" destId="{6D945116-3226-4218-89FC-C5E8EE63652C}" srcOrd="0" destOrd="0" presId="urn:microsoft.com/office/officeart/2005/8/layout/cycle4"/>
    <dgm:cxn modelId="{6F912858-33F3-485D-8A34-4213FD2828C4}" srcId="{1D95C68F-D6ED-436B-992D-C4A76438DF02}" destId="{24372187-4CF9-4286-895B-58AAFEB86593}" srcOrd="9" destOrd="0" parTransId="{D024514C-DE52-4E8E-BD65-265D95924A65}" sibTransId="{55F0BE60-8306-41E8-8A02-1D177E817C1E}"/>
    <dgm:cxn modelId="{2E130EF4-2640-45F6-BF69-0F985F986B18}" type="presOf" srcId="{10B6F193-26F8-4A99-9D70-CF7A00BA9DFB}" destId="{52A780DA-DD50-4A4A-A2FE-C944C119DDDD}" srcOrd="0" destOrd="0" presId="urn:microsoft.com/office/officeart/2005/8/layout/cycle4"/>
    <dgm:cxn modelId="{39C942A2-A10C-4CC1-8174-B6529F3BC177}" type="presOf" srcId="{A84A2EB0-FB2A-4254-AF6B-EB5C10B41C4C}" destId="{D7DC534B-7F8A-4AB0-82E4-2329E1F6075A}" srcOrd="1" destOrd="0" presId="urn:microsoft.com/office/officeart/2005/8/layout/cycle4"/>
    <dgm:cxn modelId="{79C12043-9F0A-41A6-8CFD-68CAC97A0CCE}" type="presOf" srcId="{1D95C68F-D6ED-436B-992D-C4A76438DF02}" destId="{D9D162B6-9573-4153-A870-62943C36AE78}" srcOrd="0" destOrd="0" presId="urn:microsoft.com/office/officeart/2005/8/layout/cycle4"/>
    <dgm:cxn modelId="{DFAA0BED-BE8F-470E-B1B7-1C673115FB40}" type="presOf" srcId="{028D7AC8-C237-4C8A-BCE3-7CD816F1501B}" destId="{293CACCA-6C9C-481C-A59D-4BF967983750}" srcOrd="0" destOrd="0" presId="urn:microsoft.com/office/officeart/2005/8/layout/cycle4"/>
    <dgm:cxn modelId="{62F7B790-0AF9-4322-8F2B-F67D73BB46E8}" srcId="{1D95C68F-D6ED-436B-992D-C4A76438DF02}" destId="{88BD84BD-3553-4267-898A-7B3D99D1AD55}" srcOrd="2" destOrd="0" parTransId="{38E9BC45-24D3-4FF7-B48B-C540131F4363}" sibTransId="{CD835EDB-4114-4E96-91B7-F55DFBEF14FE}"/>
    <dgm:cxn modelId="{8C610DD7-79D9-466F-962C-0B2205EE7189}" type="presOf" srcId="{D53DD3D8-874D-45F3-AFDD-65D926F70A43}" destId="{FB033EFB-CABA-48F2-9D6C-4C661BFA4387}" srcOrd="1" destOrd="0" presId="urn:microsoft.com/office/officeart/2005/8/layout/cycle4"/>
    <dgm:cxn modelId="{D8B4F660-D910-4401-80EA-35DDC4CDDA67}" srcId="{1D95C68F-D6ED-436B-992D-C4A76438DF02}" destId="{C7D0B2BD-F9D5-461D-A5B7-DC3BF3AD5D29}" srcOrd="0" destOrd="0" parTransId="{47B69D47-20E4-4DFA-B60F-BCF80907245D}" sibTransId="{21509F10-DC49-40BB-BA17-5EC06306E5C4}"/>
    <dgm:cxn modelId="{995D9DB0-F71D-4933-93C5-986D6287132D}" type="presOf" srcId="{D53DD3D8-874D-45F3-AFDD-65D926F70A43}" destId="{94D95961-BE1A-4809-BB8D-26F60D58276C}" srcOrd="0" destOrd="0" presId="urn:microsoft.com/office/officeart/2005/8/layout/cycle4"/>
    <dgm:cxn modelId="{F312362A-4E18-4802-A5F9-044563485B51}" srcId="{1D95C68F-D6ED-436B-992D-C4A76438DF02}" destId="{DA7A8FA6-A7E5-41BF-9E01-71803C001D8F}" srcOrd="7" destOrd="0" parTransId="{A1F7BF0C-98FA-4A85-BB6B-66E3D314CDCF}" sibTransId="{764AAFFF-AAA6-4236-9B99-A8E907942C7F}"/>
    <dgm:cxn modelId="{3CBE16A6-46AF-4A6F-B6CC-5F62E9B9E436}" srcId="{1D95C68F-D6ED-436B-992D-C4A76438DF02}" destId="{07C8CA8C-3DD1-4068-A69D-B198AA7FEFF2}" srcOrd="11" destOrd="0" parTransId="{73B9A816-8C82-45E7-B177-2BCBEFB602ED}" sibTransId="{9CDB66F5-F320-4053-BF8D-D181C638168A}"/>
    <dgm:cxn modelId="{3C19484A-E526-4AE8-83D1-E2C62B85939E}" type="presOf" srcId="{1BEC24BD-35BE-49F6-87E3-67D57419A319}" destId="{393F6CBA-AC68-49B9-B051-60615BDCEA84}" srcOrd="0" destOrd="0" presId="urn:microsoft.com/office/officeart/2005/8/layout/cycle4"/>
    <dgm:cxn modelId="{A86D4E2F-062C-4AF2-92FA-E9227DA4CB05}" srcId="{1D95C68F-D6ED-436B-992D-C4A76438DF02}" destId="{7CB8FEBE-ED7F-4BA7-9E9F-41D2ADE313BF}" srcOrd="8" destOrd="0" parTransId="{6E711008-8C5A-49E8-B7DD-574AC5B57B7C}" sibTransId="{EC09945D-0336-4194-BEEC-B2EE1630E5D8}"/>
    <dgm:cxn modelId="{13EF210A-872C-4463-81EA-BA961B48A863}" srcId="{1D95C68F-D6ED-436B-992D-C4A76438DF02}" destId="{53E2EA65-AAF4-4DB7-889C-5855806AB270}" srcOrd="4" destOrd="0" parTransId="{97408306-5F19-44D7-BAA7-05700CFC21F8}" sibTransId="{E965CD36-3F4C-40AF-9226-444587A3CEB3}"/>
    <dgm:cxn modelId="{9ADA5131-8467-48B7-B258-1D2438B27373}" srcId="{1D95C68F-D6ED-436B-992D-C4A76438DF02}" destId="{CDEB78C8-50E0-4D4F-99C0-7857D6B8E348}" srcOrd="6" destOrd="0" parTransId="{0B1ED078-AA40-4777-A68C-B757EF14418B}" sibTransId="{1A717875-49ED-4A03-8DD2-3D3F6EFD4A51}"/>
    <dgm:cxn modelId="{4AD2E4AB-7BE2-42A4-8326-EDE801304D5F}" srcId="{C7D0B2BD-F9D5-461D-A5B7-DC3BF3AD5D29}" destId="{10B6F193-26F8-4A99-9D70-CF7A00BA9DFB}" srcOrd="0" destOrd="0" parTransId="{5E44DF76-AEE4-401C-A3E5-E03C33D182B2}" sibTransId="{FB304FC2-D0E5-4BA1-9B72-22937D456334}"/>
    <dgm:cxn modelId="{BB90384D-DB32-48A7-9369-9231B88AB0C7}" type="presOf" srcId="{D7CE82C5-2F00-499B-98DF-EEB77030E02E}" destId="{BCFE68E0-05C1-4ECF-B655-C45C2697B583}" srcOrd="0" destOrd="0" presId="urn:microsoft.com/office/officeart/2005/8/layout/cycle4"/>
    <dgm:cxn modelId="{4B906A5D-AD15-463E-BC5C-AED7B4EB2AC2}" srcId="{1D95C68F-D6ED-436B-992D-C4A76438DF02}" destId="{1BEC24BD-35BE-49F6-87E3-67D57419A319}" srcOrd="1" destOrd="0" parTransId="{D416D6BF-9452-44DB-80B3-D3938C678A5E}" sibTransId="{0CFC60B8-74F8-4E98-A57B-9A5856FFDA76}"/>
    <dgm:cxn modelId="{704490EC-D325-42FA-A89E-04D098ADDBB2}" srcId="{D7CE82C5-2F00-499B-98DF-EEB77030E02E}" destId="{D53DD3D8-874D-45F3-AFDD-65D926F70A43}" srcOrd="0" destOrd="0" parTransId="{3DE215A0-2ACB-4C8B-96B3-0E5EB2410688}" sibTransId="{69362344-3D0B-484E-874A-2307AB389817}"/>
    <dgm:cxn modelId="{05A6A9AE-D826-4D78-8337-7B8328488C46}" srcId="{1D95C68F-D6ED-436B-992D-C4A76438DF02}" destId="{1F650482-E1FA-46E5-9948-23652817AFFB}" srcOrd="10" destOrd="0" parTransId="{460BD436-87D7-4ABE-9124-53C18893C9DF}" sibTransId="{8B2102B8-77E1-4AA1-BC4A-17439FED8784}"/>
    <dgm:cxn modelId="{040E9FC4-688D-4710-9D69-51CFE4408FBD}" srcId="{1D95C68F-D6ED-436B-992D-C4A76438DF02}" destId="{7CD126D3-FDC4-4C37-BE8C-A3808ABDB43F}" srcOrd="5" destOrd="0" parTransId="{79186422-CA92-4E98-98B1-1DA85582B995}" sibTransId="{EFB70EDD-A9E0-46F1-A5A7-F38F2C389A52}"/>
    <dgm:cxn modelId="{4CEC1480-B13F-49D5-AF9E-2AB650EAAD80}" type="presOf" srcId="{10B6F193-26F8-4A99-9D70-CF7A00BA9DFB}" destId="{3D05C4A2-59D3-4E29-A72F-7DA94D0CAFD3}" srcOrd="1" destOrd="0" presId="urn:microsoft.com/office/officeart/2005/8/layout/cycle4"/>
    <dgm:cxn modelId="{75C98B68-DA79-4049-AE4C-111DB696E0B1}" type="presParOf" srcId="{D9D162B6-9573-4153-A870-62943C36AE78}" destId="{DBB81639-CDB5-4913-A2C3-58479D07828D}" srcOrd="0" destOrd="0" presId="urn:microsoft.com/office/officeart/2005/8/layout/cycle4"/>
    <dgm:cxn modelId="{EAEEB6C6-E2CC-4759-B44A-CD834A317B7D}" type="presParOf" srcId="{DBB81639-CDB5-4913-A2C3-58479D07828D}" destId="{B7DE3E83-5E0C-4FE8-A7FC-DDC14680E954}" srcOrd="0" destOrd="0" presId="urn:microsoft.com/office/officeart/2005/8/layout/cycle4"/>
    <dgm:cxn modelId="{C0377DEB-4344-412D-861D-66FD56F0F991}" type="presParOf" srcId="{B7DE3E83-5E0C-4FE8-A7FC-DDC14680E954}" destId="{52A780DA-DD50-4A4A-A2FE-C944C119DDDD}" srcOrd="0" destOrd="0" presId="urn:microsoft.com/office/officeart/2005/8/layout/cycle4"/>
    <dgm:cxn modelId="{D9FF56A6-EE40-44F0-91D3-D990517E3144}" type="presParOf" srcId="{B7DE3E83-5E0C-4FE8-A7FC-DDC14680E954}" destId="{3D05C4A2-59D3-4E29-A72F-7DA94D0CAFD3}" srcOrd="1" destOrd="0" presId="urn:microsoft.com/office/officeart/2005/8/layout/cycle4"/>
    <dgm:cxn modelId="{5FDA396C-71F2-4F6D-9B32-BF5720DDA4B6}" type="presParOf" srcId="{DBB81639-CDB5-4913-A2C3-58479D07828D}" destId="{456EAE4E-48EB-46DD-B417-04F516A29CC9}" srcOrd="1" destOrd="0" presId="urn:microsoft.com/office/officeart/2005/8/layout/cycle4"/>
    <dgm:cxn modelId="{8A8EDF6B-A9C1-47A8-9FC6-586C7D1599CA}" type="presParOf" srcId="{456EAE4E-48EB-46DD-B417-04F516A29CC9}" destId="{6D945116-3226-4218-89FC-C5E8EE63652C}" srcOrd="0" destOrd="0" presId="urn:microsoft.com/office/officeart/2005/8/layout/cycle4"/>
    <dgm:cxn modelId="{C21EB2AF-C7F0-4922-8580-482A7AAA5063}" type="presParOf" srcId="{456EAE4E-48EB-46DD-B417-04F516A29CC9}" destId="{D7DC534B-7F8A-4AB0-82E4-2329E1F6075A}" srcOrd="1" destOrd="0" presId="urn:microsoft.com/office/officeart/2005/8/layout/cycle4"/>
    <dgm:cxn modelId="{0C378A6D-F472-4123-8349-3F25A658D826}" type="presParOf" srcId="{DBB81639-CDB5-4913-A2C3-58479D07828D}" destId="{60742815-DA19-45A0-A38E-B7FC85589D18}" srcOrd="2" destOrd="0" presId="urn:microsoft.com/office/officeart/2005/8/layout/cycle4"/>
    <dgm:cxn modelId="{5D9742AD-6FB5-4782-837C-98D265CC634A}" type="presParOf" srcId="{60742815-DA19-45A0-A38E-B7FC85589D18}" destId="{293CACCA-6C9C-481C-A59D-4BF967983750}" srcOrd="0" destOrd="0" presId="urn:microsoft.com/office/officeart/2005/8/layout/cycle4"/>
    <dgm:cxn modelId="{76C134F2-D5BB-4993-9FD2-EF395445E10D}" type="presParOf" srcId="{60742815-DA19-45A0-A38E-B7FC85589D18}" destId="{7A11F3BF-0683-429B-A895-F5A527D03704}" srcOrd="1" destOrd="0" presId="urn:microsoft.com/office/officeart/2005/8/layout/cycle4"/>
    <dgm:cxn modelId="{C738B280-95AF-4129-A0B6-B3746AAA694D}" type="presParOf" srcId="{DBB81639-CDB5-4913-A2C3-58479D07828D}" destId="{C6778C1A-F269-4422-9A30-91015DAA2809}" srcOrd="3" destOrd="0" presId="urn:microsoft.com/office/officeart/2005/8/layout/cycle4"/>
    <dgm:cxn modelId="{38B1475B-AB24-4D19-B878-158952C70176}" type="presParOf" srcId="{C6778C1A-F269-4422-9A30-91015DAA2809}" destId="{94D95961-BE1A-4809-BB8D-26F60D58276C}" srcOrd="0" destOrd="0" presId="urn:microsoft.com/office/officeart/2005/8/layout/cycle4"/>
    <dgm:cxn modelId="{28481EF2-DB56-4288-A029-DF994AB6D408}" type="presParOf" srcId="{C6778C1A-F269-4422-9A30-91015DAA2809}" destId="{FB033EFB-CABA-48F2-9D6C-4C661BFA4387}" srcOrd="1" destOrd="0" presId="urn:microsoft.com/office/officeart/2005/8/layout/cycle4"/>
    <dgm:cxn modelId="{E17246F4-5FFC-4995-B481-D0C1DED5ACDF}" type="presParOf" srcId="{DBB81639-CDB5-4913-A2C3-58479D07828D}" destId="{52384F97-01C7-43AF-81C4-5BA56A34AE1F}" srcOrd="4" destOrd="0" presId="urn:microsoft.com/office/officeart/2005/8/layout/cycle4"/>
    <dgm:cxn modelId="{52B3F73C-587F-4CE7-84BA-C2F252003A0B}" type="presParOf" srcId="{D9D162B6-9573-4153-A870-62943C36AE78}" destId="{CC6D2C48-31FA-48A8-A461-B0068045A6EC}" srcOrd="1" destOrd="0" presId="urn:microsoft.com/office/officeart/2005/8/layout/cycle4"/>
    <dgm:cxn modelId="{7C5356CF-50E4-4267-B658-08B2D2CCE0AF}" type="presParOf" srcId="{CC6D2C48-31FA-48A8-A461-B0068045A6EC}" destId="{07CBADDC-9056-4AF5-9D38-D36E5C17132F}" srcOrd="0" destOrd="0" presId="urn:microsoft.com/office/officeart/2005/8/layout/cycle4"/>
    <dgm:cxn modelId="{F147971A-1780-411E-9485-80DA432034A1}" type="presParOf" srcId="{CC6D2C48-31FA-48A8-A461-B0068045A6EC}" destId="{393F6CBA-AC68-49B9-B051-60615BDCEA84}" srcOrd="1" destOrd="0" presId="urn:microsoft.com/office/officeart/2005/8/layout/cycle4"/>
    <dgm:cxn modelId="{8B168274-AC43-40B5-ADF4-185B6E965382}" type="presParOf" srcId="{CC6D2C48-31FA-48A8-A461-B0068045A6EC}" destId="{598F44CB-04F1-4E00-80DF-B2E4E7A7152D}" srcOrd="2" destOrd="0" presId="urn:microsoft.com/office/officeart/2005/8/layout/cycle4"/>
    <dgm:cxn modelId="{44847B8B-F4B7-4932-81BA-8AF28E22CD24}" type="presParOf" srcId="{CC6D2C48-31FA-48A8-A461-B0068045A6EC}" destId="{BCFE68E0-05C1-4ECF-B655-C45C2697B583}" srcOrd="3" destOrd="0" presId="urn:microsoft.com/office/officeart/2005/8/layout/cycle4"/>
    <dgm:cxn modelId="{8F93584F-D1A9-4801-9DF2-A087112FED15}" type="presParOf" srcId="{CC6D2C48-31FA-48A8-A461-B0068045A6EC}" destId="{F14DEB10-D03A-4850-B27E-3F65EF0D88A2}" srcOrd="4" destOrd="0" presId="urn:microsoft.com/office/officeart/2005/8/layout/cycle4"/>
    <dgm:cxn modelId="{324589F8-1535-423B-9512-EFCC6CD2009A}" type="presParOf" srcId="{D9D162B6-9573-4153-A870-62943C36AE78}" destId="{E806B3D7-9547-472B-A315-A9E89DC662B3}" srcOrd="2" destOrd="0" presId="urn:microsoft.com/office/officeart/2005/8/layout/cycle4"/>
    <dgm:cxn modelId="{8EEAF1DB-5BBB-4E7B-A83C-2A8442D6B07B}" type="presParOf" srcId="{D9D162B6-9573-4153-A870-62943C36AE78}" destId="{1AE658D3-FB0A-4BD1-9F1F-07527A334A1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23533-6875-4355-ABB8-51AFDCA3F634}">
      <dsp:nvSpPr>
        <dsp:cNvPr id="0" name=""/>
        <dsp:cNvSpPr/>
      </dsp:nvSpPr>
      <dsp:spPr>
        <a:xfrm>
          <a:off x="3539378" y="2077"/>
          <a:ext cx="1410759" cy="6757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Теория бухгалтерского учета, анализа и аудита</a:t>
          </a:r>
        </a:p>
      </dsp:txBody>
      <dsp:txXfrm>
        <a:off x="3572365" y="35064"/>
        <a:ext cx="1344785" cy="609771"/>
      </dsp:txXfrm>
    </dsp:sp>
    <dsp:sp modelId="{29030952-3751-402A-8623-567179C4B65C}">
      <dsp:nvSpPr>
        <dsp:cNvPr id="0" name=""/>
        <dsp:cNvSpPr/>
      </dsp:nvSpPr>
      <dsp:spPr>
        <a:xfrm>
          <a:off x="3069987" y="430697"/>
          <a:ext cx="2701520" cy="2701520"/>
        </a:xfrm>
        <a:custGeom>
          <a:avLst/>
          <a:gdLst/>
          <a:ahLst/>
          <a:cxnLst/>
          <a:rect l="0" t="0" r="0" b="0"/>
          <a:pathLst>
            <a:path>
              <a:moveTo>
                <a:pt x="1993180" y="162547"/>
              </a:moveTo>
              <a:arcTo wR="1350760" hR="1350760" stAng="17903902" swAng="973114"/>
            </a:path>
          </a:pathLst>
        </a:custGeom>
        <a:noFill/>
        <a:ln w="15875" cap="flat" cmpd="sng" algn="ctr">
          <a:solidFill>
            <a:srgbClr val="FFCC9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9594DE-6C64-4826-B4C3-A60540B84A41}">
      <dsp:nvSpPr>
        <dsp:cNvPr id="0" name=""/>
        <dsp:cNvSpPr/>
      </dsp:nvSpPr>
      <dsp:spPr>
        <a:xfrm>
          <a:off x="4722253" y="912146"/>
          <a:ext cx="1837518" cy="863292"/>
        </a:xfrm>
        <a:prstGeom prst="round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Учет, аудит и анализ хозяйственной деятельности организации в отраслях экономики</a:t>
          </a:r>
        </a:p>
      </dsp:txBody>
      <dsp:txXfrm>
        <a:off x="4764395" y="954288"/>
        <a:ext cx="1753234" cy="779008"/>
      </dsp:txXfrm>
    </dsp:sp>
    <dsp:sp modelId="{22772D04-39AB-4369-966B-B4492E4B9C91}">
      <dsp:nvSpPr>
        <dsp:cNvPr id="0" name=""/>
        <dsp:cNvSpPr/>
      </dsp:nvSpPr>
      <dsp:spPr>
        <a:xfrm>
          <a:off x="2997726" y="646138"/>
          <a:ext cx="2701520" cy="2701520"/>
        </a:xfrm>
        <a:custGeom>
          <a:avLst/>
          <a:gdLst/>
          <a:ahLst/>
          <a:cxnLst/>
          <a:rect l="0" t="0" r="0" b="0"/>
          <a:pathLst>
            <a:path>
              <a:moveTo>
                <a:pt x="2696894" y="1239060"/>
              </a:moveTo>
              <a:arcTo wR="1350760" hR="1350760" stAng="21315394" swAng="854757"/>
            </a:path>
          </a:pathLst>
        </a:custGeom>
        <a:noFill/>
        <a:ln w="15875" cap="flat" cmpd="sng" algn="ctr">
          <a:solidFill>
            <a:srgbClr val="FF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40D89D-10DF-489C-884C-A993F72DD11A}">
      <dsp:nvSpPr>
        <dsp:cNvPr id="0" name=""/>
        <dsp:cNvSpPr/>
      </dsp:nvSpPr>
      <dsp:spPr>
        <a:xfrm>
          <a:off x="4599422" y="2328145"/>
          <a:ext cx="1700945" cy="675745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Корпоративное налоговое планирование</a:t>
          </a:r>
        </a:p>
      </dsp:txBody>
      <dsp:txXfrm>
        <a:off x="4632409" y="2361132"/>
        <a:ext cx="1634971" cy="609771"/>
      </dsp:txXfrm>
    </dsp:sp>
    <dsp:sp modelId="{732FF5C2-45DB-4E52-B76C-E1EEF133BE99}">
      <dsp:nvSpPr>
        <dsp:cNvPr id="0" name=""/>
        <dsp:cNvSpPr/>
      </dsp:nvSpPr>
      <dsp:spPr>
        <a:xfrm>
          <a:off x="3053223" y="477334"/>
          <a:ext cx="2701520" cy="2701520"/>
        </a:xfrm>
        <a:custGeom>
          <a:avLst/>
          <a:gdLst/>
          <a:ahLst/>
          <a:cxnLst/>
          <a:rect l="0" t="0" r="0" b="0"/>
          <a:pathLst>
            <a:path>
              <a:moveTo>
                <a:pt x="1794622" y="2626510"/>
              </a:moveTo>
              <a:arcTo wR="1350760" hR="1350760" stAng="4248965" swAng="1969389"/>
            </a:path>
          </a:pathLst>
        </a:custGeom>
        <a:noFill/>
        <a:ln w="22225" cap="flat" cmpd="sng" algn="ctr">
          <a:solidFill>
            <a:srgbClr val="0099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01C1DE-7602-47CD-923F-15128CB7F912}">
      <dsp:nvSpPr>
        <dsp:cNvPr id="0" name=""/>
        <dsp:cNvSpPr/>
      </dsp:nvSpPr>
      <dsp:spPr>
        <a:xfrm>
          <a:off x="2422319" y="2386885"/>
          <a:ext cx="1681026" cy="675745"/>
        </a:xfrm>
        <a:prstGeom prst="round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Налоговое администрирование</a:t>
          </a:r>
        </a:p>
      </dsp:txBody>
      <dsp:txXfrm>
        <a:off x="2455306" y="2419872"/>
        <a:ext cx="1615052" cy="609771"/>
      </dsp:txXfrm>
    </dsp:sp>
    <dsp:sp modelId="{7DE5A67A-43FA-4C2A-B296-C37DD028789C}">
      <dsp:nvSpPr>
        <dsp:cNvPr id="0" name=""/>
        <dsp:cNvSpPr/>
      </dsp:nvSpPr>
      <dsp:spPr>
        <a:xfrm>
          <a:off x="2918064" y="572119"/>
          <a:ext cx="2701520" cy="2701520"/>
        </a:xfrm>
        <a:custGeom>
          <a:avLst/>
          <a:gdLst/>
          <a:ahLst/>
          <a:cxnLst/>
          <a:rect l="0" t="0" r="0" b="0"/>
          <a:pathLst>
            <a:path>
              <a:moveTo>
                <a:pt x="46198" y="1701004"/>
              </a:moveTo>
              <a:arcTo wR="1350760" hR="1350760" stAng="9898310" swAng="923965"/>
            </a:path>
          </a:pathLst>
        </a:custGeom>
        <a:noFill/>
        <a:ln w="19050" cap="flat" cmpd="sng" algn="ctr">
          <a:solidFill>
            <a:srgbClr val="66CCFF"/>
          </a:solidFill>
          <a:prstDash val="solid"/>
          <a:tailEnd type="arrow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</dsp:sp>
    <dsp:sp modelId="{E5FB5BE5-69FA-40D5-8940-C672F711C710}">
      <dsp:nvSpPr>
        <dsp:cNvPr id="0" name=""/>
        <dsp:cNvSpPr/>
      </dsp:nvSpPr>
      <dsp:spPr>
        <a:xfrm>
          <a:off x="2051314" y="939614"/>
          <a:ext cx="1817599" cy="855345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Внутренний контроль и анализ хозяйственной деятельности организации</a:t>
          </a:r>
        </a:p>
      </dsp:txBody>
      <dsp:txXfrm>
        <a:off x="2093069" y="981369"/>
        <a:ext cx="1734089" cy="771835"/>
      </dsp:txXfrm>
    </dsp:sp>
    <dsp:sp modelId="{74B6F527-A444-406A-A656-383FFC479133}">
      <dsp:nvSpPr>
        <dsp:cNvPr id="0" name=""/>
        <dsp:cNvSpPr/>
      </dsp:nvSpPr>
      <dsp:spPr>
        <a:xfrm>
          <a:off x="2948014" y="305079"/>
          <a:ext cx="2701520" cy="2701520"/>
        </a:xfrm>
        <a:custGeom>
          <a:avLst/>
          <a:gdLst/>
          <a:ahLst/>
          <a:cxnLst/>
          <a:rect l="0" t="0" r="0" b="0"/>
          <a:pathLst>
            <a:path>
              <a:moveTo>
                <a:pt x="268340" y="542724"/>
              </a:moveTo>
              <a:arcTo wR="1350760" hR="1350760" stAng="13004499" swAng="859815"/>
            </a:path>
          </a:pathLst>
        </a:custGeom>
        <a:noFill/>
        <a:ln w="25400" cap="flat" cmpd="sng" algn="ctr">
          <a:solidFill>
            <a:srgbClr val="0033CC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CACCA-6C9C-481C-A59D-4BF967983750}">
      <dsp:nvSpPr>
        <dsp:cNvPr id="0" name=""/>
        <dsp:cNvSpPr/>
      </dsp:nvSpPr>
      <dsp:spPr>
        <a:xfrm>
          <a:off x="4590772" y="2105025"/>
          <a:ext cx="1978697" cy="990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Путырская </a:t>
          </a:r>
          <a:br>
            <a:rPr lang="ru-RU" sz="120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20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Яна Владимировна</a:t>
          </a:r>
        </a:p>
      </dsp:txBody>
      <dsp:txXfrm>
        <a:off x="5206141" y="2374434"/>
        <a:ext cx="1341568" cy="699430"/>
      </dsp:txXfrm>
    </dsp:sp>
    <dsp:sp modelId="{94D95961-BE1A-4809-BB8D-26F60D58276C}">
      <dsp:nvSpPr>
        <dsp:cNvPr id="0" name=""/>
        <dsp:cNvSpPr/>
      </dsp:nvSpPr>
      <dsp:spPr>
        <a:xfrm>
          <a:off x="2042840" y="2105025"/>
          <a:ext cx="1674027" cy="990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Кузнецова Наталья Викторовна</a:t>
          </a:r>
        </a:p>
      </dsp:txBody>
      <dsp:txXfrm>
        <a:off x="2064600" y="2374434"/>
        <a:ext cx="1128298" cy="699430"/>
      </dsp:txXfrm>
    </dsp:sp>
    <dsp:sp modelId="{6D945116-3226-4218-89FC-C5E8EE63652C}">
      <dsp:nvSpPr>
        <dsp:cNvPr id="0" name=""/>
        <dsp:cNvSpPr/>
      </dsp:nvSpPr>
      <dsp:spPr>
        <a:xfrm>
          <a:off x="4661377" y="0"/>
          <a:ext cx="1752584" cy="990600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Орлова </a:t>
          </a:r>
          <a:br>
            <a:rPr lang="ru-RU" sz="120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20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Елена Николаевна</a:t>
          </a:r>
        </a:p>
      </dsp:txBody>
      <dsp:txXfrm>
        <a:off x="5208912" y="21760"/>
        <a:ext cx="1183288" cy="699430"/>
      </dsp:txXfrm>
    </dsp:sp>
    <dsp:sp modelId="{52A780DA-DD50-4A4A-A2FE-C944C119DDDD}">
      <dsp:nvSpPr>
        <dsp:cNvPr id="0" name=""/>
        <dsp:cNvSpPr/>
      </dsp:nvSpPr>
      <dsp:spPr>
        <a:xfrm>
          <a:off x="1924958" y="0"/>
          <a:ext cx="1857245" cy="990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0" bIns="4572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Копылова Екатерина Константиновна</a:t>
          </a:r>
        </a:p>
      </dsp:txBody>
      <dsp:txXfrm>
        <a:off x="1946718" y="21760"/>
        <a:ext cx="1256551" cy="699430"/>
      </dsp:txXfrm>
    </dsp:sp>
    <dsp:sp modelId="{07CBADDC-9056-4AF5-9D38-D36E5C17132F}">
      <dsp:nvSpPr>
        <dsp:cNvPr id="0" name=""/>
        <dsp:cNvSpPr/>
      </dsp:nvSpPr>
      <dsp:spPr>
        <a:xfrm>
          <a:off x="2906684" y="176450"/>
          <a:ext cx="1340405" cy="134040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72000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БУХГАЛТЕРСКИЙ УЧЕТ</a:t>
          </a:r>
        </a:p>
      </dsp:txBody>
      <dsp:txXfrm>
        <a:off x="3299280" y="569046"/>
        <a:ext cx="947809" cy="947809"/>
      </dsp:txXfrm>
    </dsp:sp>
    <dsp:sp modelId="{393F6CBA-AC68-49B9-B051-60615BDCEA84}">
      <dsp:nvSpPr>
        <dsp:cNvPr id="0" name=""/>
        <dsp:cNvSpPr/>
      </dsp:nvSpPr>
      <dsp:spPr>
        <a:xfrm rot="5400000">
          <a:off x="4280693" y="176450"/>
          <a:ext cx="1340405" cy="1340405"/>
        </a:xfrm>
        <a:prstGeom prst="pieWedge">
          <a:avLst/>
        </a:prstGeom>
        <a:solidFill>
          <a:srgbClr val="99FFCC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0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НАЛОГООБЛОЖЕНИЕ</a:t>
          </a:r>
        </a:p>
      </dsp:txBody>
      <dsp:txXfrm rot="-5400000">
        <a:off x="4280693" y="569046"/>
        <a:ext cx="947809" cy="947809"/>
      </dsp:txXfrm>
    </dsp:sp>
    <dsp:sp modelId="{598F44CB-04F1-4E00-80DF-B2E4E7A7152D}">
      <dsp:nvSpPr>
        <dsp:cNvPr id="0" name=""/>
        <dsp:cNvSpPr/>
      </dsp:nvSpPr>
      <dsp:spPr>
        <a:xfrm rot="10800000">
          <a:off x="4280693" y="1578768"/>
          <a:ext cx="1340405" cy="1340405"/>
        </a:xfrm>
        <a:prstGeom prst="pieWedge">
          <a:avLst/>
        </a:prstGeom>
        <a:solidFill>
          <a:srgbClr val="FFFF66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АУДИТ</a:t>
          </a:r>
        </a:p>
      </dsp:txBody>
      <dsp:txXfrm rot="10800000">
        <a:off x="4280693" y="1578768"/>
        <a:ext cx="947809" cy="947809"/>
      </dsp:txXfrm>
    </dsp:sp>
    <dsp:sp modelId="{BCFE68E0-05C1-4ECF-B655-C45C2697B583}">
      <dsp:nvSpPr>
        <dsp:cNvPr id="0" name=""/>
        <dsp:cNvSpPr/>
      </dsp:nvSpPr>
      <dsp:spPr>
        <a:xfrm rot="16200000">
          <a:off x="2878375" y="1578768"/>
          <a:ext cx="1340405" cy="1340405"/>
        </a:xfrm>
        <a:prstGeom prst="pieWedge">
          <a:avLst/>
        </a:prstGeom>
        <a:solidFill>
          <a:srgbClr val="FFCCCC"/>
        </a:solidFill>
        <a:ln w="25400" cap="flat" cmpd="sng" algn="ctr">
          <a:solidFill>
            <a:srgbClr val="FF99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</a:t>
          </a:r>
        </a:p>
      </dsp:txBody>
      <dsp:txXfrm rot="5400000">
        <a:off x="3270971" y="1578768"/>
        <a:ext cx="947809" cy="947809"/>
      </dsp:txXfrm>
    </dsp:sp>
    <dsp:sp modelId="{E806B3D7-9547-472B-A315-A9E89DC662B3}">
      <dsp:nvSpPr>
        <dsp:cNvPr id="0" name=""/>
        <dsp:cNvSpPr/>
      </dsp:nvSpPr>
      <dsp:spPr>
        <a:xfrm>
          <a:off x="4018339" y="1269206"/>
          <a:ext cx="462795" cy="40243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658D3-FB0A-4BD1-9F1F-07527A334A12}">
      <dsp:nvSpPr>
        <dsp:cNvPr id="0" name=""/>
        <dsp:cNvSpPr/>
      </dsp:nvSpPr>
      <dsp:spPr>
        <a:xfrm rot="10800000">
          <a:off x="4018339" y="1423987"/>
          <a:ext cx="462795" cy="40243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1х1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067944" y="1995686"/>
            <a:ext cx="4321249" cy="1367284"/>
          </a:xfrm>
        </p:spPr>
        <p:txBody>
          <a:bodyPr/>
          <a:lstStyle/>
          <a:p>
            <a:r>
              <a:rPr lang="ru-RU" sz="1800" b="0" dirty="0"/>
              <a:t>О </a:t>
            </a:r>
            <a:r>
              <a:rPr lang="ru-RU" sz="1800" b="0" dirty="0" smtClean="0"/>
              <a:t>деятельности лаборатории </a:t>
            </a:r>
            <a:r>
              <a:rPr lang="ru-RU" sz="1800" b="0" dirty="0"/>
              <a:t>учетно-аналитической деятельности, налогообложения и аудита</a:t>
            </a:r>
            <a:br>
              <a:rPr lang="ru-RU" sz="1800" b="0" dirty="0"/>
            </a:br>
            <a:r>
              <a:rPr lang="ru-RU" sz="1800" b="0" dirty="0" smtClean="0"/>
              <a:t>Байкальского </a:t>
            </a:r>
            <a:r>
              <a:rPr lang="ru-RU" sz="1800" b="0" dirty="0"/>
              <a:t>государственного университета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4932040" y="1491630"/>
            <a:ext cx="3744417" cy="3240708"/>
          </a:xfrm>
        </p:spPr>
        <p:txBody>
          <a:bodyPr/>
          <a:lstStyle/>
          <a:p>
            <a:r>
              <a:rPr lang="ru-RU" sz="2000" dirty="0" smtClean="0"/>
              <a:t>В ежегодной традиционной Всероссийской научно-практической конференции </a:t>
            </a:r>
            <a:r>
              <a:rPr lang="ru-RU" sz="2000" dirty="0" smtClean="0"/>
              <a:t>«Современное состояние и перспективы развития бухгалтерского учета, налогообложения, экономического анализа и аудита</a:t>
            </a:r>
            <a:r>
              <a:rPr lang="ru-RU" sz="2000" dirty="0" smtClean="0"/>
              <a:t>» всегда участвуют наши студенты.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300335"/>
            <a:ext cx="4464496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r">
              <a:lnSpc>
                <a:spcPct val="80000"/>
              </a:lnSpc>
              <a:spcBef>
                <a:spcPct val="20000"/>
              </a:spcBef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Результаты работы </a:t>
            </a:r>
          </a:p>
          <a:p>
            <a:pPr indent="-342900" algn="r">
              <a:lnSpc>
                <a:spcPct val="80000"/>
              </a:lnSpc>
              <a:spcBef>
                <a:spcPct val="20000"/>
              </a:spcBef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лаборатории учетно-аналитической деятельности, налогообложения и аудита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>
            <a:fillRect/>
          </a:stretch>
        </p:blipFill>
        <p:spPr>
          <a:xfrm>
            <a:off x="107504" y="1203598"/>
            <a:ext cx="3816424" cy="3154522"/>
          </a:xfrm>
        </p:spPr>
      </p:pic>
    </p:spTree>
    <p:extLst>
      <p:ext uri="{BB962C8B-B14F-4D97-AF65-F5344CB8AC3E}">
        <p14:creationId xmlns:p14="http://schemas.microsoft.com/office/powerpoint/2010/main" val="426207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4716016" y="1347440"/>
            <a:ext cx="4104456" cy="3240708"/>
          </a:xfrm>
        </p:spPr>
        <p:txBody>
          <a:bodyPr/>
          <a:lstStyle/>
          <a:p>
            <a:r>
              <a:rPr lang="ru-RU" sz="2000" dirty="0" smtClean="0"/>
              <a:t>Ежегодно проводимая Всероссийская студенческая олимпиада с международным участием по бухгалтерскому учету, налогообложению и экономическому анализу не обходится без побед студентов нашей специальности.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300335"/>
            <a:ext cx="4464496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r">
              <a:lnSpc>
                <a:spcPct val="80000"/>
              </a:lnSpc>
              <a:spcBef>
                <a:spcPct val="20000"/>
              </a:spcBef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Результаты работы </a:t>
            </a:r>
          </a:p>
          <a:p>
            <a:pPr indent="-342900" algn="r">
              <a:lnSpc>
                <a:spcPct val="80000"/>
              </a:lnSpc>
              <a:spcBef>
                <a:spcPct val="20000"/>
              </a:spcBef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лаборатории учетно-аналитической деятельности, налогообложения и аудита</a:t>
            </a:r>
          </a:p>
        </p:txBody>
      </p:sp>
      <p:pic>
        <p:nvPicPr>
          <p:cNvPr id="9" name="Рисунок 8"/>
          <p:cNvPicPr>
            <a:picLocks noGrp="1"/>
          </p:cNvPicPr>
          <p:nvPr>
            <p:ph type="pic" sz="quarter" idx="10"/>
          </p:nvPr>
        </p:nvPicPr>
        <p:blipFill rotWithShape="1">
          <a:blip r:embed="rId2"/>
          <a:srcRect l="23469" t="12679" r="30612" b="3109"/>
          <a:stretch/>
        </p:blipFill>
        <p:spPr bwMode="auto">
          <a:xfrm>
            <a:off x="611560" y="1203598"/>
            <a:ext cx="2520280" cy="338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060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076056" y="1851670"/>
            <a:ext cx="3672407" cy="266429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Перспективные направления работы до 2025 года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179512" y="915566"/>
            <a:ext cx="4608512" cy="3168352"/>
          </a:xfrm>
        </p:spPr>
        <p:txBody>
          <a:bodyPr/>
          <a:lstStyle/>
          <a:p>
            <a:pPr>
              <a:buAutoNum type="arabicPeriod"/>
            </a:pPr>
            <a:r>
              <a:rPr lang="ru-RU" sz="1600" dirty="0" smtClean="0"/>
              <a:t>Участие во</a:t>
            </a:r>
          </a:p>
          <a:p>
            <a:pPr indent="0"/>
            <a:r>
              <a:rPr lang="ru-RU" sz="1600" dirty="0" smtClean="0"/>
              <a:t>II ВСЕРОССИЙСКОМ БАЙКАЛЬСКОМ МОЛОДЕЖНОМ ФЕСТИВАЛЕ «НАУКА </a:t>
            </a:r>
            <a:r>
              <a:rPr lang="ru-RU" sz="1600" dirty="0"/>
              <a:t>0</a:t>
            </a:r>
            <a:r>
              <a:rPr lang="ru-RU" sz="1600" dirty="0" smtClean="0"/>
              <a:t>+»</a:t>
            </a:r>
            <a:endParaRPr lang="ru-RU" sz="1600" dirty="0"/>
          </a:p>
          <a:p>
            <a:r>
              <a:rPr lang="ru-RU" sz="1600" dirty="0" smtClean="0"/>
              <a:t>2. Подготовка студентов к участию во Всероссийских конференциях и олимпиадах по бухгалтерскому учету и налогообложению</a:t>
            </a:r>
          </a:p>
          <a:p>
            <a:r>
              <a:rPr lang="ru-RU" sz="1600" dirty="0" smtClean="0"/>
              <a:t>3. Подготовка научных публикаций студентов и магистрантов</a:t>
            </a:r>
          </a:p>
          <a:p>
            <a:r>
              <a:rPr lang="ru-RU" sz="1600" dirty="0" smtClean="0"/>
              <a:t>4. Организация практической подготовки студентов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>
            <a:fillRect/>
          </a:stretch>
        </p:blipFill>
        <p:spPr/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5220073" y="1059582"/>
            <a:ext cx="3456384" cy="3672756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Лаборатория учетно-аналитической деятельности, налогообложения и аудита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призвана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развивать научно-исследовательскую работу обучающихся и способствовать совершенствованию образовательного процесса путем привлечения обучающихся БГУ к самостоятельной научной и практической деятельности, проектному обучению в процессе подготовки курсовых работ, написании выпускных квалификационных работ, прохождения практической подготовки, выполнения научно-исследовательских работ и проектов по заказу внешних организаций.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3923928" y="195263"/>
            <a:ext cx="4968552" cy="864319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Цель работы лаборатории </a:t>
            </a:r>
            <a:endParaRPr lang="ru-RU" sz="1600" b="1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учетно-аналитической деятельности, налогообложения и 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аудита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8497888" cy="331231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ru-RU" dirty="0"/>
              <a:t>– </a:t>
            </a:r>
            <a:r>
              <a:rPr lang="ru-RU" sz="3200" dirty="0"/>
              <a:t>развивать </a:t>
            </a:r>
            <a:r>
              <a:rPr lang="ru-RU" sz="3200" dirty="0" err="1"/>
              <a:t>грантовую</a:t>
            </a:r>
            <a:r>
              <a:rPr lang="ru-RU" sz="3200" dirty="0"/>
              <a:t> активность обучающихся, осуществлять отбор и представление студентов для участия в конкурсах;</a:t>
            </a:r>
          </a:p>
          <a:p>
            <a:pPr algn="l"/>
            <a:r>
              <a:rPr lang="ru-RU" sz="3200" dirty="0"/>
              <a:t>– организовывать внутриуниверситетские конкурсы грантов, олимпиады и конкурсы студенческих научно-исследовательских работ, студенческие научные конференции и семинары;</a:t>
            </a:r>
          </a:p>
          <a:p>
            <a:pPr algn="l"/>
            <a:r>
              <a:rPr lang="ru-RU" sz="3200" dirty="0" smtClean="0"/>
              <a:t>– </a:t>
            </a:r>
            <a:r>
              <a:rPr lang="ru-RU" sz="3200" dirty="0"/>
              <a:t>осуществлять отбор на конкурсной основе и выдвижение наиболее одаренных студентов и молодых ученых на соискание государственных научных стипендий;</a:t>
            </a:r>
          </a:p>
          <a:p>
            <a:pPr algn="l"/>
            <a:r>
              <a:rPr lang="ru-RU" sz="3200" dirty="0"/>
              <a:t>– рекомендовать ученому совету кандидатуры студентов, проявивших себя в научной работе, на получение стипендий из фондов БГУ и других источников;</a:t>
            </a:r>
          </a:p>
          <a:p>
            <a:pPr algn="l"/>
            <a:r>
              <a:rPr lang="ru-RU" sz="3200" dirty="0"/>
              <a:t>– стимулировать публикационную активность </a:t>
            </a:r>
            <a:r>
              <a:rPr lang="ru-RU" sz="3200" dirty="0" smtClean="0"/>
              <a:t>обучающихся;</a:t>
            </a:r>
            <a:endParaRPr lang="ru-RU" sz="3200" dirty="0"/>
          </a:p>
          <a:p>
            <a:pPr algn="l"/>
            <a:r>
              <a:rPr lang="ru-RU" sz="3200" dirty="0"/>
              <a:t>– осуществлять информирование обучающихся по тематике и направлениям исследований, проводимых </a:t>
            </a:r>
            <a:r>
              <a:rPr lang="ru-RU" sz="3200" dirty="0" smtClean="0"/>
              <a:t>БГУ;</a:t>
            </a:r>
            <a:endParaRPr lang="ru-RU" sz="3200" dirty="0"/>
          </a:p>
          <a:p>
            <a:pPr algn="l"/>
            <a:r>
              <a:rPr lang="ru-RU" sz="3200" dirty="0"/>
              <a:t>– организовывать практическую подготовку обучающихся, в том числе прохождение всех видов и типов практик в соответствии с федеральными государственными образовательными стандартами и учебными планами по основным образовательным </a:t>
            </a:r>
            <a:r>
              <a:rPr lang="ru-RU" sz="3200" dirty="0" smtClean="0"/>
              <a:t>программам</a:t>
            </a:r>
            <a:r>
              <a:rPr lang="ru-RU" sz="2900" dirty="0" smtClean="0"/>
              <a:t>.</a:t>
            </a:r>
            <a:endParaRPr lang="ru-RU" sz="29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979712" y="195486"/>
            <a:ext cx="6768752" cy="720080"/>
          </a:xfrm>
        </p:spPr>
        <p:txBody>
          <a:bodyPr/>
          <a:lstStyle/>
          <a:p>
            <a:r>
              <a:rPr lang="ru-RU" dirty="0"/>
              <a:t>Задачи </a:t>
            </a:r>
            <a:r>
              <a:rPr lang="ru-RU" dirty="0" smtClean="0"/>
              <a:t>лаборатории </a:t>
            </a:r>
            <a:r>
              <a:rPr lang="ru-RU" dirty="0"/>
              <a:t>учетно-аналитической деятельности, налогообложения и аудита </a:t>
            </a:r>
          </a:p>
        </p:txBody>
      </p:sp>
    </p:spTree>
    <p:extLst>
      <p:ext uri="{BB962C8B-B14F-4D97-AF65-F5344CB8AC3E}">
        <p14:creationId xmlns:p14="http://schemas.microsoft.com/office/powerpoint/2010/main" val="30606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627784" y="195486"/>
            <a:ext cx="6120680" cy="1008112"/>
          </a:xfrm>
        </p:spPr>
        <p:txBody>
          <a:bodyPr/>
          <a:lstStyle/>
          <a:p>
            <a:r>
              <a:rPr lang="ru-RU" sz="1600" dirty="0" smtClean="0"/>
              <a:t>Направления работы лаборатории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учетно-аналитической деятельности, </a:t>
            </a:r>
            <a:endParaRPr lang="ru-RU" sz="1600" dirty="0" smtClean="0"/>
          </a:p>
          <a:p>
            <a:r>
              <a:rPr lang="ru-RU" sz="1600" dirty="0" smtClean="0"/>
              <a:t>налогообложения </a:t>
            </a:r>
            <a:r>
              <a:rPr lang="ru-RU" sz="1600" dirty="0"/>
              <a:t>и аудита </a:t>
            </a:r>
          </a:p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857956760"/>
              </p:ext>
            </p:extLst>
          </p:nvPr>
        </p:nvGraphicFramePr>
        <p:xfrm>
          <a:off x="322263" y="1563688"/>
          <a:ext cx="8499475" cy="3168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4206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4788024" y="1203598"/>
            <a:ext cx="4104458" cy="3168352"/>
          </a:xfrm>
        </p:spPr>
        <p:txBody>
          <a:bodyPr/>
          <a:lstStyle/>
          <a:p>
            <a:r>
              <a:rPr lang="ru-RU" dirty="0" smtClean="0"/>
              <a:t>ОРЛОВА </a:t>
            </a:r>
            <a:endParaRPr lang="ru-RU" dirty="0" smtClean="0"/>
          </a:p>
          <a:p>
            <a:r>
              <a:rPr lang="ru-RU" dirty="0" smtClean="0"/>
              <a:t>ЕЛЕНА НИКОЛАЕВНА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к.э.н</a:t>
            </a:r>
            <a:r>
              <a:rPr lang="ru-RU" dirty="0"/>
              <a:t>, доцент, </a:t>
            </a:r>
            <a:r>
              <a:rPr lang="ru-RU" dirty="0" smtClean="0"/>
              <a:t>аудитор, независимый эксперт аттестационной комиссии Минфина Иркутской области, член некоммерческого партнерства «Ассоциация судебных экспертов Сибири и Дальнего Востока»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 flipV="1">
            <a:off x="4788024" y="4600567"/>
            <a:ext cx="3996445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4355976" y="195163"/>
            <a:ext cx="4320481" cy="792411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Руководитель лаборатории </a:t>
            </a:r>
          </a:p>
          <a:p>
            <a:pPr marL="0" indent="0" algn="r">
              <a:buNone/>
            </a:pP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учетно-аналитической 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деятельности, налогообложения и 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аудита</a:t>
            </a:r>
            <a:endParaRPr lang="ru-RU" sz="16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75077"/>
            <a:ext cx="1533525" cy="2047875"/>
          </a:xfrm>
          <a:prstGeom prst="rect">
            <a:avLst/>
          </a:prstGeo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3" b="5963"/>
          <a:stretch>
            <a:fillRect/>
          </a:stretch>
        </p:blipFill>
        <p:spPr>
          <a:xfrm>
            <a:off x="683568" y="1216019"/>
            <a:ext cx="2425700" cy="3384550"/>
          </a:xfrm>
        </p:spPr>
      </p:pic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20"/>
          <p:cNvSpPr>
            <a:spLocks noGrp="1"/>
          </p:cNvSpPr>
          <p:nvPr>
            <p:ph type="body" sz="quarter" idx="10"/>
          </p:nvPr>
        </p:nvSpPr>
        <p:spPr>
          <a:xfrm>
            <a:off x="2413026" y="173360"/>
            <a:ext cx="6408712" cy="720080"/>
          </a:xfrm>
        </p:spPr>
        <p:txBody>
          <a:bodyPr/>
          <a:lstStyle/>
          <a:p>
            <a:r>
              <a:rPr lang="ru-RU" dirty="0" smtClean="0"/>
              <a:t>Структура </a:t>
            </a:r>
            <a:r>
              <a:rPr lang="ru-RU" dirty="0"/>
              <a:t>лаборатории учетно-аналитической деятельности, налогообложения и аудита 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5091113" y="2787650"/>
            <a:ext cx="4052887" cy="841375"/>
          </a:xfrm>
        </p:spPr>
        <p:txBody>
          <a:bodyPr>
            <a:noAutofit/>
          </a:bodyPr>
          <a:lstStyle/>
          <a:p>
            <a:pPr algn="r"/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graphicFrame>
        <p:nvGraphicFramePr>
          <p:cNvPr id="23" name="Объект 22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55613223"/>
              </p:ext>
            </p:extLst>
          </p:nvPr>
        </p:nvGraphicFramePr>
        <p:xfrm>
          <a:off x="322263" y="1563688"/>
          <a:ext cx="8499475" cy="3095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Стрелка влево 23"/>
          <p:cNvSpPr/>
          <p:nvPr/>
        </p:nvSpPr>
        <p:spPr>
          <a:xfrm>
            <a:off x="5940152" y="2413000"/>
            <a:ext cx="2604135" cy="1397000"/>
          </a:xfrm>
          <a:prstGeom prst="leftArrow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Ответственный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студентов – Харитонова </a:t>
            </a:r>
            <a:b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Анастасия Александровна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089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4644008" y="267493"/>
            <a:ext cx="4053496" cy="841217"/>
          </a:xfrm>
        </p:spPr>
        <p:txBody>
          <a:bodyPr>
            <a:noAutofit/>
          </a:bodyPr>
          <a:lstStyle/>
          <a:p>
            <a:pPr algn="r"/>
            <a:r>
              <a:rPr lang="ru-RU" sz="1600" dirty="0" smtClean="0"/>
              <a:t>Результаты работы лаборатории </a:t>
            </a:r>
            <a:r>
              <a:rPr lang="ru-RU" sz="1600" dirty="0"/>
              <a:t>учетно-аналитической деятельности, налогообложения и аудита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4067944" y="1203946"/>
            <a:ext cx="4752527" cy="3528392"/>
          </a:xfrm>
        </p:spPr>
        <p:txBody>
          <a:bodyPr>
            <a:noAutofit/>
          </a:bodyPr>
          <a:lstStyle/>
          <a:p>
            <a:r>
              <a:rPr lang="ru-RU" sz="1400" dirty="0"/>
              <a:t>Совместно с работодателями и студентами на базе лаборатории учетно-аналитической деятельности, налогообложения и аудита были проведены научно-исследовательские работы по следующим темам:</a:t>
            </a:r>
          </a:p>
          <a:p>
            <a:pPr lvl="0">
              <a:buFont typeface="+mj-lt"/>
              <a:buAutoNum type="arabicPeriod"/>
            </a:pPr>
            <a:r>
              <a:rPr lang="ru-RU" sz="1400" dirty="0"/>
              <a:t>Анализ эффективности инвестиционных проектов</a:t>
            </a:r>
          </a:p>
          <a:p>
            <a:pPr lvl="0">
              <a:buFont typeface="+mj-lt"/>
              <a:buAutoNum type="arabicPeriod"/>
            </a:pPr>
            <a:r>
              <a:rPr lang="ru-RU" sz="1400" dirty="0"/>
              <a:t>Организация внутреннего контроля на предприятии</a:t>
            </a:r>
          </a:p>
          <a:p>
            <a:pPr lvl="0">
              <a:buFont typeface="+mj-lt"/>
              <a:buAutoNum type="arabicPeriod"/>
            </a:pPr>
            <a:r>
              <a:rPr lang="ru-RU" sz="1400" dirty="0"/>
              <a:t>Разработка учетной политики организации в целях оптимизации налоговых обязательств</a:t>
            </a:r>
          </a:p>
          <a:p>
            <a:pPr lvl="0">
              <a:buFont typeface="+mj-lt"/>
              <a:buAutoNum type="arabicPeriod"/>
            </a:pPr>
            <a:r>
              <a:rPr lang="ru-RU" sz="1400" dirty="0"/>
              <a:t>Разработка системы документооборота и трансформация бухгалтерской финансовой отчетности при переходе на МСФО</a:t>
            </a:r>
          </a:p>
          <a:p>
            <a:pPr lvl="0">
              <a:buFont typeface="+mj-lt"/>
              <a:buAutoNum type="arabicPeriod"/>
            </a:pPr>
            <a:r>
              <a:rPr lang="ru-RU" sz="1400" dirty="0"/>
              <a:t>Разработка рабочих документов аудитора</a:t>
            </a:r>
          </a:p>
          <a:p>
            <a:r>
              <a:rPr lang="ru-RU" sz="1400" dirty="0"/>
              <a:t>По результатам проведенных исследований были написаны научные </a:t>
            </a:r>
            <a:r>
              <a:rPr lang="ru-RU" sz="1400" dirty="0" smtClean="0"/>
              <a:t>статьи.</a:t>
            </a:r>
            <a:endParaRPr lang="ru-RU" sz="1400" dirty="0"/>
          </a:p>
        </p:txBody>
      </p:sp>
      <p:pic>
        <p:nvPicPr>
          <p:cNvPr id="19" name="Рисунок 1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t="14290" r="31253" b="4092"/>
          <a:stretch/>
        </p:blipFill>
        <p:spPr>
          <a:xfrm>
            <a:off x="611560" y="1108711"/>
            <a:ext cx="2808312" cy="3623627"/>
          </a:xfrm>
        </p:spPr>
      </p:pic>
    </p:spTree>
    <p:extLst>
      <p:ext uri="{BB962C8B-B14F-4D97-AF65-F5344CB8AC3E}">
        <p14:creationId xmlns:p14="http://schemas.microsoft.com/office/powerpoint/2010/main" val="114659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>
            <a:fillRect/>
          </a:stretch>
        </p:blipFill>
        <p:spPr>
          <a:xfrm>
            <a:off x="323528" y="1085696"/>
            <a:ext cx="4416491" cy="3528392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4283968" y="195486"/>
            <a:ext cx="4536504" cy="792088"/>
          </a:xfrm>
        </p:spPr>
        <p:txBody>
          <a:bodyPr>
            <a:noAutofit/>
          </a:bodyPr>
          <a:lstStyle/>
          <a:p>
            <a:pPr algn="r"/>
            <a:r>
              <a:rPr lang="ru-RU" sz="1600" dirty="0"/>
              <a:t>Результаты работы </a:t>
            </a:r>
          </a:p>
          <a:p>
            <a:pPr algn="r">
              <a:spcAft>
                <a:spcPts val="360"/>
              </a:spcAft>
            </a:pPr>
            <a:r>
              <a:rPr lang="ru-RU" sz="1600" dirty="0"/>
              <a:t>лаборатории учетно-аналитической деятельности, налогообложения и аудита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5076056" y="1347614"/>
            <a:ext cx="3600401" cy="3384724"/>
          </a:xfrm>
        </p:spPr>
        <p:txBody>
          <a:bodyPr>
            <a:normAutofit/>
          </a:bodyPr>
          <a:lstStyle/>
          <a:p>
            <a:r>
              <a:rPr lang="ru-RU" sz="1800" dirty="0"/>
              <a:t>На базе лаборатории проводится активная подготовка студентов к олимпиадам и конференциями </a:t>
            </a:r>
            <a:r>
              <a:rPr lang="ru-RU" sz="1800" dirty="0" smtClean="0"/>
              <a:t>всероссийского </a:t>
            </a:r>
            <a:r>
              <a:rPr lang="ru-RU" sz="1800" dirty="0"/>
              <a:t>уровня. </a:t>
            </a:r>
          </a:p>
          <a:p>
            <a:r>
              <a:rPr lang="ru-RU" sz="1800" dirty="0"/>
              <a:t>Как результат, наши студенты ежегодно занимают призовые места во Всероссийских олимпиадах, конкурсах дипломных работ.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823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5220073" y="1491630"/>
            <a:ext cx="3456384" cy="3240708"/>
          </a:xfrm>
        </p:spPr>
        <p:txBody>
          <a:bodyPr/>
          <a:lstStyle/>
          <a:p>
            <a:r>
              <a:rPr lang="ru-RU" sz="2000" dirty="0"/>
              <a:t>На базе лаборатории </a:t>
            </a:r>
            <a:r>
              <a:rPr lang="ru-RU" sz="2000" dirty="0" smtClean="0"/>
              <a:t>студенты готовятся и к университетским мероприятиям, проводимым с целью популяризации науки. </a:t>
            </a:r>
            <a:endParaRPr lang="ru-RU" sz="2000" dirty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300335"/>
            <a:ext cx="4464496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r">
              <a:lnSpc>
                <a:spcPct val="80000"/>
              </a:lnSpc>
              <a:spcBef>
                <a:spcPct val="20000"/>
              </a:spcBef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Результаты работы </a:t>
            </a:r>
          </a:p>
          <a:p>
            <a:pPr indent="-342900" algn="r">
              <a:lnSpc>
                <a:spcPct val="80000"/>
              </a:lnSpc>
              <a:spcBef>
                <a:spcPct val="20000"/>
              </a:spcBef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лаборатории учетно-аналитической деятельности, налогообложения и аудита</a:t>
            </a:r>
          </a:p>
        </p:txBody>
      </p:sp>
      <p:pic>
        <p:nvPicPr>
          <p:cNvPr id="12" name="Рисунок 11"/>
          <p:cNvPicPr>
            <a:picLocks noGrp="1"/>
          </p:cNvPicPr>
          <p:nvPr>
            <p:ph type="pic" sz="quarter" idx="10"/>
          </p:nvPr>
        </p:nvPicPr>
        <p:blipFill rotWithShape="1">
          <a:blip r:embed="rId2"/>
          <a:srcRect l="31256" t="16327" r="36612" b="4082"/>
          <a:stretch/>
        </p:blipFill>
        <p:spPr bwMode="auto">
          <a:xfrm>
            <a:off x="611560" y="987574"/>
            <a:ext cx="2736304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968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10680</TotalTime>
  <Words>570</Words>
  <Application>Microsoft Office PowerPoint</Application>
  <PresentationFormat>Экран (16:9)</PresentationFormat>
  <Paragraphs>66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Путырская Яна Владимировна</cp:lastModifiedBy>
  <cp:revision>457</cp:revision>
  <cp:lastPrinted>2022-06-06T08:49:15Z</cp:lastPrinted>
  <dcterms:created xsi:type="dcterms:W3CDTF">2019-04-08T11:18:29Z</dcterms:created>
  <dcterms:modified xsi:type="dcterms:W3CDTF">2023-12-20T06:56:35Z</dcterms:modified>
</cp:coreProperties>
</file>